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1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F"/>
    <a:srgbClr val="F5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4660"/>
  </p:normalViewPr>
  <p:slideViewPr>
    <p:cSldViewPr snapToGrid="0">
      <p:cViewPr varScale="1">
        <p:scale>
          <a:sx n="95" d="100"/>
          <a:sy n="95" d="100"/>
        </p:scale>
        <p:origin x="1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CE9-B36F-7926-DD3D-EC60260CC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7E2AE6-B7FC-CD74-4DF0-86824D7A7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E2345-B29C-09A4-FFDE-3344C5694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13B02-F33C-65FC-7DE3-F178F4521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FEF9B-640C-59B4-2AC9-5F432B0F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4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59A94-23CD-4C81-E3D4-ACA5C46BE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6388B-4E9F-3B1E-AEC0-8E0FD2BB9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5FA3D-B39D-C29E-4600-B9CEF9791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C1AF2-DB93-D05C-D627-23B749D15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6E870-288B-5124-07E7-FE755968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96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1C85-9437-778C-19F4-DFE47E6C1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144FE-D7C1-6596-7F21-A98D2B30B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B4119-E500-9156-1F7F-FBF620C9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331FB-6499-E56C-56FE-2908F15CD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CA7F9-DFB8-312E-680F-6B692FA38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8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CA75B-DBE8-767D-D827-D2AECBC1F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240B7-7887-CB02-CAC5-43F1E42E25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B3AD7B-6C77-A9BB-05E5-2E763F996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2D647A-FFAF-5C43-D26B-1A779810E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22668-128C-38CD-8F4A-555843D5F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483C22-1EDE-1E65-59C9-BF50564F6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96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8D3B8-1581-87CF-9488-E9E9569C9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47DC-74A2-1F63-4C0A-4B1595D38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C345A-26EE-CDCB-5EB6-DE4300DBF7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D8705D-8776-C008-1978-07399EE95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398BF3-2FA7-8413-12A5-A05323A425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A35DF4-9951-6C03-2471-6A4BAE41B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225636-4CAF-F67B-AFA0-F12583B3D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410F78-61AC-0604-26B1-001A45F22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98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2A29C-1143-747F-443F-6B26B185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A30F8D-011B-0012-6F1C-FCC75B9D6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38A949-F507-AB88-F0E2-FC07B8BDB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67F9A7-478F-B649-CAD0-7BC061CE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134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5DB146-C129-441E-13AC-E7C99B814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761ACE-8F34-13D4-C293-41512BA36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59AA5-0D02-FB7B-2A15-76CDEF48F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6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B224D-34DE-9F53-72E4-A8FA32768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3EB8-FBE5-7C8E-480B-6BA31393E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DE405-5AA8-0CC4-2C49-85030AA3A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51132-22F1-4C1E-A320-4019F1606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161B9F-1C5E-3310-3EA0-B666DACF1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6AB54-F529-A0B7-8F35-61146F93B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32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5516C-7D28-D1AC-8D13-C71A9D31E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AB3AEC-98BA-4AC3-8B8E-EE25657AFC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61A1E-E6E1-4BB6-855D-81CB5D004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A140B3-8B9A-BF61-027A-33FBE43D7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03711E-01D0-53E9-8C93-18D2A0764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19875-918F-0AC8-3B26-3D0D2F774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08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78508-6161-DC86-3C0F-227FCED85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3EB6D3-49DC-040F-8171-C40460AC19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1C225-AF3C-33A9-93DC-E1B608EA5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1FF2D-0076-50DA-25A2-B8C987997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43962-E838-A882-2CC6-505AA7BFD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93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179B51-7B2D-949A-CFE8-B77AB7B653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163911-0718-21BA-056A-BDFFB4073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E8E25-FFF8-A40A-C6B5-9B4E220C3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43B1-212B-13FA-B45D-CD36A505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AA4E8-DC26-707A-DFF6-169EBF8B9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39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407A84-A034-16EF-FE4C-167CA023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FA9E3-3EB9-3E77-2E0B-6D7334206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76FBB-71D5-A05D-BCB2-3C7A4859B5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F4B51-BA0E-4FCF-9D46-D4442AEFD4B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F26C4-1ADF-C028-983D-E66E093A9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F2A65-A5D1-C338-2B98-6B27E3E71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423D5-D79C-48A2-88B2-1496265DF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6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91C7F-DEBD-E8DC-9888-8F088E6E5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744" y="1868266"/>
            <a:ext cx="10062507" cy="227667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Should We Expect from a Mutual Ministry Review Experience</a:t>
            </a:r>
            <a:endParaRPr lang="en-US" b="1" dirty="0">
              <a:latin typeface="Gotham" panose="02000504050000020004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E02818-BE07-8E41-EC10-C5784700B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1263" y="4476948"/>
            <a:ext cx="9529471" cy="1087016"/>
          </a:xfrm>
        </p:spPr>
        <p:txBody>
          <a:bodyPr/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The Reverends Will Dickinson and Shirley Smith Graham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Revised February 17, 2026</a:t>
            </a:r>
          </a:p>
        </p:txBody>
      </p:sp>
      <p:pic>
        <p:nvPicPr>
          <p:cNvPr id="5" name="Picture 4" descr="A purple and white logo&#10;&#10;Description automatically generated">
            <a:extLst>
              <a:ext uri="{FF2B5EF4-FFF2-40B4-BE49-F238E27FC236}">
                <a16:creationId xmlns:a16="http://schemas.microsoft.com/office/drawing/2014/main" id="{BAFCB713-23BA-9E52-69B8-D92B04FB8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99" y="379759"/>
            <a:ext cx="3031948" cy="1370311"/>
          </a:xfrm>
          <a:prstGeom prst="rect">
            <a:avLst/>
          </a:prstGeom>
        </p:spPr>
      </p:pic>
      <p:pic>
        <p:nvPicPr>
          <p:cNvPr id="6" name="Picture 5" descr="A close-up of a letter&#10;&#10;Description automatically generated">
            <a:extLst>
              <a:ext uri="{FF2B5EF4-FFF2-40B4-BE49-F238E27FC236}">
                <a16:creationId xmlns:a16="http://schemas.microsoft.com/office/drawing/2014/main" id="{64EB28D9-970D-AABF-7394-8E26787C52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6" t="88040" r="3328" b="8390"/>
          <a:stretch/>
        </p:blipFill>
        <p:spPr>
          <a:xfrm>
            <a:off x="-85726" y="5895976"/>
            <a:ext cx="12467448" cy="73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88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219B-F3F9-CD3F-DEA2-2C9509BD0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otham" panose="02000504050000020004" pitchFamily="2" charset="0"/>
                <a:ea typeface="Open Sans" pitchFamily="2" charset="0"/>
                <a:cs typeface="Open Sans" pitchFamily="2" charset="0"/>
              </a:rPr>
              <a:t>What Should I Expect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8D58-2C1C-B2A8-59EA-411E4871B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Inspiration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Spirit of trust and confidentiality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Constructive communications (I statements, hearing while seeking to understand, working together against challenges)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Fun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Deeper connections with one another as disciples following Jesus</a:t>
            </a:r>
          </a:p>
        </p:txBody>
      </p:sp>
      <p:pic>
        <p:nvPicPr>
          <p:cNvPr id="4" name="Picture 3" descr="A purple and white logo&#10;&#10;Description automatically generated">
            <a:extLst>
              <a:ext uri="{FF2B5EF4-FFF2-40B4-BE49-F238E27FC236}">
                <a16:creationId xmlns:a16="http://schemas.microsoft.com/office/drawing/2014/main" id="{EC89A217-CB68-5096-C131-817851315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894" y="5793276"/>
            <a:ext cx="1697888" cy="76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41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98CAC-BE4F-C313-B8E8-4AD6B00CE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113DD-FD97-2727-1ABC-CCBB7E851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otham" panose="02000504050000020004" pitchFamily="2" charset="0"/>
                <a:ea typeface="Open Sans" pitchFamily="2" charset="0"/>
                <a:cs typeface="Open Sans" pitchFamily="2" charset="0"/>
              </a:rPr>
              <a:t>What Does an MMR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BA5C3-914A-C84E-2F38-7800E2A20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Three to four hour facilitated conversation (breaks included)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At your church or in another comfortable space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Prayer to begin and end, and as needed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Opportunity for all voices to share from their perspective</a:t>
            </a:r>
          </a:p>
          <a:p>
            <a:endParaRPr lang="en-US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For MMRs for Priest-in-Charge converting to Rector, follow-up conversation between Diocesan Transition Ministers and wardens and priest</a:t>
            </a:r>
          </a:p>
        </p:txBody>
      </p:sp>
      <p:pic>
        <p:nvPicPr>
          <p:cNvPr id="4" name="Picture 3" descr="A purple and white logo&#10;&#10;Description automatically generated">
            <a:extLst>
              <a:ext uri="{FF2B5EF4-FFF2-40B4-BE49-F238E27FC236}">
                <a16:creationId xmlns:a16="http://schemas.microsoft.com/office/drawing/2014/main" id="{9E542DA4-332A-2C33-9ACB-2DDF2AF7B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894" y="5793276"/>
            <a:ext cx="1697888" cy="76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50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219B-F3F9-CD3F-DEA2-2C9509BD0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otham" panose="02000504050000020004" pitchFamily="2" charset="0"/>
                <a:ea typeface="Open Sans" pitchFamily="2" charset="0"/>
                <a:cs typeface="Open Sans" pitchFamily="2" charset="0"/>
              </a:rPr>
              <a:t>How Do We Get Ready?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8D58-2C1C-B2A8-59EA-411E4871B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The Priest and Wardens identify a time to do the Mutual Ministry Review (usually annual anniversary).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They choose and meet with the facilitator, who will ask what they want to get out of the experience.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Based on the conversation, the facilitator will propose a format.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Show up with a supportive, brave and loving heart</a:t>
            </a:r>
          </a:p>
        </p:txBody>
      </p:sp>
      <p:pic>
        <p:nvPicPr>
          <p:cNvPr id="4" name="Picture 3" descr="A purple and white logo&#10;&#10;Description automatically generated">
            <a:extLst>
              <a:ext uri="{FF2B5EF4-FFF2-40B4-BE49-F238E27FC236}">
                <a16:creationId xmlns:a16="http://schemas.microsoft.com/office/drawing/2014/main" id="{EC89A217-CB68-5096-C131-817851315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894" y="5793276"/>
            <a:ext cx="1697888" cy="76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2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219B-F3F9-CD3F-DEA2-2C9509BD0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otham" panose="02000504050000020004" pitchFamily="2" charset="0"/>
                <a:ea typeface="Open Sans" pitchFamily="2" charset="0"/>
                <a:cs typeface="Open Sans" pitchFamily="2" charset="0"/>
              </a:rPr>
              <a:t>Goals of Mutual Ministry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8D58-2C1C-B2A8-59EA-411E4871B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3725"/>
            <a:ext cx="10515600" cy="455651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Gather representatives of the shared ministry: priest and vestry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Create a safe place for people to speak and be heard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Identify how God is working among us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Develop a shared perspective of the ministries of this church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Equip leaders of this church – shared perspective, trust, planned actions and mobilization for the future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Empower each participants to be a “I” in community with other “I”s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Increase understanding of how information gets shared and how decisions get made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Be descriptive, not evaluative, as we build a shared perspective</a:t>
            </a:r>
          </a:p>
        </p:txBody>
      </p:sp>
      <p:pic>
        <p:nvPicPr>
          <p:cNvPr id="4" name="Picture 3" descr="A purple and white logo&#10;&#10;Description automatically generated">
            <a:extLst>
              <a:ext uri="{FF2B5EF4-FFF2-40B4-BE49-F238E27FC236}">
                <a16:creationId xmlns:a16="http://schemas.microsoft.com/office/drawing/2014/main" id="{EC89A217-CB68-5096-C131-817851315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894" y="5793276"/>
            <a:ext cx="1697888" cy="76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1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219B-F3F9-CD3F-DEA2-2C9509BD0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otham" panose="02000504050000020004" pitchFamily="2" charset="0"/>
                <a:ea typeface="Open Sans" pitchFamily="2" charset="0"/>
                <a:cs typeface="Open Sans" pitchFamily="2" charset="0"/>
              </a:rPr>
              <a:t>Goals of Mutual Ministry Review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8D58-2C1C-B2A8-59EA-411E4871B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56514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To assess what actions might be best appropriate for our future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Create opportunities for adjustments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Reflect on how vestry, staff and volunteer ministries can be organized to support </a:t>
            </a:r>
            <a:r>
              <a:rPr lang="en-US">
                <a:latin typeface="Open Sans" pitchFamily="2" charset="0"/>
                <a:ea typeface="Open Sans" pitchFamily="2" charset="0"/>
                <a:cs typeface="Open Sans" pitchFamily="2" charset="0"/>
              </a:rPr>
              <a:t>our missional goals</a:t>
            </a:r>
            <a:endParaRPr lang="en-US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Get people organized to work the issues vs. being hard on people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Encourage unified leadership among whom there will be differences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Refine our mission and our missional future</a:t>
            </a:r>
          </a:p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Create a yearly opportunity to celebrate our mutual ministry!</a:t>
            </a:r>
          </a:p>
        </p:txBody>
      </p:sp>
      <p:pic>
        <p:nvPicPr>
          <p:cNvPr id="4" name="Picture 3" descr="A purple and white logo&#10;&#10;Description automatically generated">
            <a:extLst>
              <a:ext uri="{FF2B5EF4-FFF2-40B4-BE49-F238E27FC236}">
                <a16:creationId xmlns:a16="http://schemas.microsoft.com/office/drawing/2014/main" id="{EC89A217-CB68-5096-C131-817851315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894" y="5793276"/>
            <a:ext cx="1697888" cy="76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38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odified3 xmlns="f5d6f16c-4fb0-40e2-b18e-8e8e6bf3e95f" xsi:nil="true"/>
    <Modified2 xmlns="f5d6f16c-4fb0-40e2-b18e-8e8e6bf3e95f" xsi:nil="true"/>
    <Modified1 xmlns="f5d6f16c-4fb0-40e2-b18e-8e8e6bf3e95f" xsi:nil="true"/>
    <Created0 xmlns="f5d6f16c-4fb0-40e2-b18e-8e8e6bf3e95f" xsi:nil="true"/>
    <Modified0 xmlns="f5d6f16c-4fb0-40e2-b18e-8e8e6bf3e95f" xsi:nil="true"/>
    <TaxCatchAll xmlns="3b0c182b-cb6a-4b71-bbb8-4d892b16d144" xsi:nil="true"/>
    <Created1 xmlns="f5d6f16c-4fb0-40e2-b18e-8e8e6bf3e95f" xsi:nil="true"/>
    <Modified4 xmlns="f5d6f16c-4fb0-40e2-b18e-8e8e6bf3e95f" xsi:nil="true"/>
    <lcf76f155ced4ddcb4097134ff3c332f xmlns="f5d6f16c-4fb0-40e2-b18e-8e8e6bf3e95f">
      <Terms xmlns="http://schemas.microsoft.com/office/infopath/2007/PartnerControls"/>
    </lcf76f155ced4ddcb4097134ff3c332f>
    <Created2 xmlns="f5d6f16c-4fb0-40e2-b18e-8e8e6bf3e95f" xsi:nil="true"/>
    <Created3 xmlns="f5d6f16c-4fb0-40e2-b18e-8e8e6bf3e95f" xsi:nil="true"/>
    <Created4 xmlns="f5d6f16c-4fb0-40e2-b18e-8e8e6bf3e95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10805452C28941A098FCC1DEC063D3" ma:contentTypeVersion="28" ma:contentTypeDescription="Create a new document." ma:contentTypeScope="" ma:versionID="8453ef4482bdec9d684c5490384a8873">
  <xsd:schema xmlns:xsd="http://www.w3.org/2001/XMLSchema" xmlns:xs="http://www.w3.org/2001/XMLSchema" xmlns:p="http://schemas.microsoft.com/office/2006/metadata/properties" xmlns:ns2="f5d6f16c-4fb0-40e2-b18e-8e8e6bf3e95f" xmlns:ns3="3b0c182b-cb6a-4b71-bbb8-4d892b16d144" targetNamespace="http://schemas.microsoft.com/office/2006/metadata/properties" ma:root="true" ma:fieldsID="26abd48b67717cdbf7e2c88f709181b1" ns2:_="" ns3:_="">
    <xsd:import namespace="f5d6f16c-4fb0-40e2-b18e-8e8e6bf3e95f"/>
    <xsd:import namespace="3b0c182b-cb6a-4b71-bbb8-4d892b16d1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Created0" minOccurs="0"/>
                <xsd:element ref="ns2:Created1" minOccurs="0"/>
                <xsd:element ref="ns2:Created2" minOccurs="0"/>
                <xsd:element ref="ns2:Created3" minOccurs="0"/>
                <xsd:element ref="ns2:Modified0" minOccurs="0"/>
                <xsd:element ref="ns2:Modified1" minOccurs="0"/>
                <xsd:element ref="ns2:Modified2" minOccurs="0"/>
                <xsd:element ref="ns2:Modified3" minOccurs="0"/>
                <xsd:element ref="ns2:Created4" minOccurs="0"/>
                <xsd:element ref="ns2:Modified4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d6f16c-4fb0-40e2-b18e-8e8e6bf3e9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Created0" ma:index="10" nillable="true" ma:displayName="Created" ma:description="" ma:internalName="Created0">
      <xsd:simpleType>
        <xsd:restriction base="dms:Text">
          <xsd:maxLength value="255"/>
        </xsd:restriction>
      </xsd:simpleType>
    </xsd:element>
    <xsd:element name="Created1" ma:index="11" nillable="true" ma:displayName="Created" ma:description="" ma:internalName="Created1">
      <xsd:simpleType>
        <xsd:restriction base="dms:Text">
          <xsd:maxLength value="255"/>
        </xsd:restriction>
      </xsd:simpleType>
    </xsd:element>
    <xsd:element name="Created2" ma:index="12" nillable="true" ma:displayName="Created" ma:description="" ma:internalName="Created2">
      <xsd:simpleType>
        <xsd:restriction base="dms:Text">
          <xsd:maxLength value="255"/>
        </xsd:restriction>
      </xsd:simpleType>
    </xsd:element>
    <xsd:element name="Created3" ma:index="13" nillable="true" ma:displayName="Created" ma:description="" ma:internalName="Created3">
      <xsd:simpleType>
        <xsd:restriction base="dms:Text">
          <xsd:maxLength value="255"/>
        </xsd:restriction>
      </xsd:simpleType>
    </xsd:element>
    <xsd:element name="Modified0" ma:index="14" nillable="true" ma:displayName="Modified" ma:description="" ma:internalName="Modified0">
      <xsd:simpleType>
        <xsd:restriction base="dms:Text">
          <xsd:maxLength value="255"/>
        </xsd:restriction>
      </xsd:simpleType>
    </xsd:element>
    <xsd:element name="Modified1" ma:index="15" nillable="true" ma:displayName="Modified" ma:description="" ma:internalName="Modified1">
      <xsd:simpleType>
        <xsd:restriction base="dms:Text">
          <xsd:maxLength value="255"/>
        </xsd:restriction>
      </xsd:simpleType>
    </xsd:element>
    <xsd:element name="Modified2" ma:index="16" nillable="true" ma:displayName="Modified" ma:description="" ma:internalName="Modified2">
      <xsd:simpleType>
        <xsd:restriction base="dms:Text">
          <xsd:maxLength value="255"/>
        </xsd:restriction>
      </xsd:simpleType>
    </xsd:element>
    <xsd:element name="Modified3" ma:index="17" nillable="true" ma:displayName="Modified" ma:description="" ma:internalName="Modified3">
      <xsd:simpleType>
        <xsd:restriction base="dms:Text">
          <xsd:maxLength value="255"/>
        </xsd:restriction>
      </xsd:simpleType>
    </xsd:element>
    <xsd:element name="Created4" ma:index="18" nillable="true" ma:displayName="Created" ma:description="" ma:internalName="Created4">
      <xsd:simpleType>
        <xsd:restriction base="dms:Text">
          <xsd:maxLength value="255"/>
        </xsd:restriction>
      </xsd:simpleType>
    </xsd:element>
    <xsd:element name="Modified4" ma:index="19" nillable="true" ma:displayName="Modified" ma:description="" ma:internalName="Modified4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3" nillable="true" ma:displayName="Tags" ma:internalName="MediaServiceAutoTags" ma:readOnly="true">
      <xsd:simpleType>
        <xsd:restriction base="dms:Text"/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9" nillable="true" ma:displayName="Location" ma:internalName="MediaServiceLocatio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33" nillable="true" ma:taxonomy="true" ma:internalName="lcf76f155ced4ddcb4097134ff3c332f" ma:taxonomyFieldName="MediaServiceImageTags" ma:displayName="Image Tags" ma:readOnly="false" ma:fieldId="{5cf76f15-5ced-4ddc-b409-7134ff3c332f}" ma:taxonomyMulti="true" ma:sspId="26b2b5c8-b13f-4597-8e5b-74105fff3a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3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c182b-cb6a-4b71-bbb8-4d892b16d144" elementFormDefault="qualified">
    <xsd:import namespace="http://schemas.microsoft.com/office/2006/documentManagement/types"/>
    <xsd:import namespace="http://schemas.microsoft.com/office/infopath/2007/PartnerControls"/>
    <xsd:element name="SharedWithUsers" ma:index="2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4" nillable="true" ma:displayName="Taxonomy Catch All Column" ma:hidden="true" ma:list="{900ffaf2-3af2-4106-b0c7-98522bd604bd}" ma:internalName="TaxCatchAll" ma:showField="CatchAllData" ma:web="3b0c182b-cb6a-4b71-bbb8-4d892b16d1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73CB5F-EDB7-4637-9E8C-3568E88919A2}">
  <ds:schemaRefs>
    <ds:schemaRef ds:uri="http://schemas.microsoft.com/office/2006/metadata/properties"/>
    <ds:schemaRef ds:uri="http://schemas.microsoft.com/office/infopath/2007/PartnerControls"/>
    <ds:schemaRef ds:uri="f5d6f16c-4fb0-40e2-b18e-8e8e6bf3e95f"/>
    <ds:schemaRef ds:uri="3b0c182b-cb6a-4b71-bbb8-4d892b16d144"/>
  </ds:schemaRefs>
</ds:datastoreItem>
</file>

<file path=customXml/itemProps2.xml><?xml version="1.0" encoding="utf-8"?>
<ds:datastoreItem xmlns:ds="http://schemas.openxmlformats.org/officeDocument/2006/customXml" ds:itemID="{2576764D-C5DB-4373-8864-FCA1DDCDAD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d6f16c-4fb0-40e2-b18e-8e8e6bf3e95f"/>
    <ds:schemaRef ds:uri="3b0c182b-cb6a-4b71-bbb8-4d892b16d1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DB98B43-0364-4949-900A-A9711A22D2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369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Gotham</vt:lpstr>
      <vt:lpstr>Open Sans</vt:lpstr>
      <vt:lpstr>Office Theme</vt:lpstr>
      <vt:lpstr>What Should We Expect from a Mutual Ministry Review Experience</vt:lpstr>
      <vt:lpstr>What Should I Expect </vt:lpstr>
      <vt:lpstr>What Does an MMR Look Like?</vt:lpstr>
      <vt:lpstr>How Do We Get Ready?</vt:lpstr>
      <vt:lpstr>Goals of Mutual Ministry Review</vt:lpstr>
      <vt:lpstr>Goals of Mutual Ministry Review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Diocesan PowerPoint Template</dc:title>
  <dc:creator>Erin Kamran</dc:creator>
  <cp:lastModifiedBy>Shirley Smith Graham</cp:lastModifiedBy>
  <cp:revision>5</cp:revision>
  <dcterms:created xsi:type="dcterms:W3CDTF">2023-11-17T21:34:01Z</dcterms:created>
  <dcterms:modified xsi:type="dcterms:W3CDTF">2026-02-17T17:21:50Z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0x0101007D10805452C28941A098FCC1DEC063D3</vt:lpwstr>
  </property>
</Properties>
</file>