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3"/>
  </p:notesMasterIdLst>
  <p:handoutMasterIdLst>
    <p:handoutMasterId r:id="rId74"/>
  </p:handoutMasterIdLst>
  <p:sldIdLst>
    <p:sldId id="442" r:id="rId5"/>
    <p:sldId id="438" r:id="rId6"/>
    <p:sldId id="520" r:id="rId7"/>
    <p:sldId id="382" r:id="rId8"/>
    <p:sldId id="384" r:id="rId9"/>
    <p:sldId id="387" r:id="rId10"/>
    <p:sldId id="511" r:id="rId11"/>
    <p:sldId id="380" r:id="rId12"/>
    <p:sldId id="504" r:id="rId13"/>
    <p:sldId id="509" r:id="rId14"/>
    <p:sldId id="510" r:id="rId15"/>
    <p:sldId id="508" r:id="rId16"/>
    <p:sldId id="394" r:id="rId17"/>
    <p:sldId id="440" r:id="rId18"/>
    <p:sldId id="522" r:id="rId19"/>
    <p:sldId id="258" r:id="rId20"/>
    <p:sldId id="403" r:id="rId21"/>
    <p:sldId id="515" r:id="rId22"/>
    <p:sldId id="514" r:id="rId23"/>
    <p:sldId id="465" r:id="rId24"/>
    <p:sldId id="318" r:id="rId25"/>
    <p:sldId id="444" r:id="rId26"/>
    <p:sldId id="512" r:id="rId27"/>
    <p:sldId id="367" r:id="rId28"/>
    <p:sldId id="259" r:id="rId29"/>
    <p:sldId id="396" r:id="rId30"/>
    <p:sldId id="445" r:id="rId31"/>
    <p:sldId id="446" r:id="rId32"/>
    <p:sldId id="378" r:id="rId33"/>
    <p:sldId id="456" r:id="rId34"/>
    <p:sldId id="513" r:id="rId35"/>
    <p:sldId id="460" r:id="rId36"/>
    <p:sldId id="461" r:id="rId37"/>
    <p:sldId id="462" r:id="rId38"/>
    <p:sldId id="391" r:id="rId39"/>
    <p:sldId id="449" r:id="rId40"/>
    <p:sldId id="450" r:id="rId41"/>
    <p:sldId id="451" r:id="rId42"/>
    <p:sldId id="265" r:id="rId43"/>
    <p:sldId id="452" r:id="rId44"/>
    <p:sldId id="425" r:id="rId45"/>
    <p:sldId id="420" r:id="rId46"/>
    <p:sldId id="291" r:id="rId47"/>
    <p:sldId id="269" r:id="rId48"/>
    <p:sldId id="356" r:id="rId49"/>
    <p:sldId id="518" r:id="rId50"/>
    <p:sldId id="523" r:id="rId51"/>
    <p:sldId id="526" r:id="rId52"/>
    <p:sldId id="516" r:id="rId53"/>
    <p:sldId id="466" r:id="rId54"/>
    <p:sldId id="467" r:id="rId55"/>
    <p:sldId id="406" r:id="rId56"/>
    <p:sldId id="441" r:id="rId57"/>
    <p:sldId id="443" r:id="rId58"/>
    <p:sldId id="453" r:id="rId59"/>
    <p:sldId id="455" r:id="rId60"/>
    <p:sldId id="454" r:id="rId61"/>
    <p:sldId id="469" r:id="rId62"/>
    <p:sldId id="464" r:id="rId63"/>
    <p:sldId id="266" r:id="rId64"/>
    <p:sldId id="352" r:id="rId65"/>
    <p:sldId id="525" r:id="rId66"/>
    <p:sldId id="528" r:id="rId67"/>
    <p:sldId id="524" r:id="rId68"/>
    <p:sldId id="527" r:id="rId69"/>
    <p:sldId id="529" r:id="rId70"/>
    <p:sldId id="282" r:id="rId71"/>
    <p:sldId id="447"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0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6523"/>
    <p:restoredTop sz="94678"/>
  </p:normalViewPr>
  <p:slideViewPr>
    <p:cSldViewPr snapToGrid="0">
      <p:cViewPr varScale="1">
        <p:scale>
          <a:sx n="117" d="100"/>
          <a:sy n="117" d="100"/>
        </p:scale>
        <p:origin x="552" y="184"/>
      </p:cViewPr>
      <p:guideLst/>
    </p:cSldViewPr>
  </p:slideViewPr>
  <p:outlineViewPr>
    <p:cViewPr>
      <p:scale>
        <a:sx n="33" d="100"/>
        <a:sy n="33" d="100"/>
      </p:scale>
      <p:origin x="0" y="-2808"/>
    </p:cViewPr>
  </p:outlineViewPr>
  <p:notesTextViewPr>
    <p:cViewPr>
      <p:scale>
        <a:sx n="1" d="1"/>
        <a:sy n="1" d="1"/>
      </p:scale>
      <p:origin x="0" y="0"/>
    </p:cViewPr>
  </p:notesTextViewPr>
  <p:sorterViewPr>
    <p:cViewPr>
      <p:scale>
        <a:sx n="1" d="1"/>
        <a:sy n="1" d="1"/>
      </p:scale>
      <p:origin x="0" y="0"/>
    </p:cViewPr>
  </p:sorterViewPr>
  <p:notesViewPr>
    <p:cSldViewPr snapToGrid="0">
      <p:cViewPr varScale="1">
        <p:scale>
          <a:sx n="94" d="100"/>
          <a:sy n="94" d="100"/>
        </p:scale>
        <p:origin x="4040" y="19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936119-298D-094D-B214-5D5B677B698B}" type="doc">
      <dgm:prSet loTypeId="urn:microsoft.com/office/officeart/2005/8/layout/hProcess6" loCatId="" qsTypeId="urn:microsoft.com/office/officeart/2005/8/quickstyle/simple1" qsCatId="simple" csTypeId="urn:microsoft.com/office/officeart/2005/8/colors/accent1_2" csCatId="accent1" phldr="1"/>
      <dgm:spPr/>
      <dgm:t>
        <a:bodyPr/>
        <a:lstStyle/>
        <a:p>
          <a:endParaRPr lang="en-US"/>
        </a:p>
      </dgm:t>
    </dgm:pt>
    <dgm:pt modelId="{30007330-D93A-8E40-AB48-60D293B8DFEC}">
      <dgm:prSet phldrT="[Text]" custT="1"/>
      <dgm:spPr/>
      <dgm:t>
        <a:bodyPr/>
        <a:lstStyle/>
        <a:p>
          <a:r>
            <a:rPr lang="en-US" sz="1200"/>
            <a:t>Inquiry</a:t>
          </a:r>
        </a:p>
      </dgm:t>
    </dgm:pt>
    <dgm:pt modelId="{2EE034D3-D0D7-8C41-8086-2CE24BDCB855}" type="parTrans" cxnId="{913AAC0D-009D-2143-9706-C94332BDC278}">
      <dgm:prSet/>
      <dgm:spPr/>
      <dgm:t>
        <a:bodyPr/>
        <a:lstStyle/>
        <a:p>
          <a:endParaRPr lang="en-US"/>
        </a:p>
      </dgm:t>
    </dgm:pt>
    <dgm:pt modelId="{CBE4B21D-1CCC-8243-A005-AAC3DCAB268C}" type="sibTrans" cxnId="{913AAC0D-009D-2143-9706-C94332BDC278}">
      <dgm:prSet/>
      <dgm:spPr/>
      <dgm:t>
        <a:bodyPr/>
        <a:lstStyle/>
        <a:p>
          <a:endParaRPr lang="en-US"/>
        </a:p>
      </dgm:t>
    </dgm:pt>
    <dgm:pt modelId="{230CF203-B272-2145-9576-BA153D492771}">
      <dgm:prSet phldrT="[Text]" custT="1"/>
      <dgm:spPr/>
      <dgm:t>
        <a:bodyPr/>
        <a:lstStyle/>
        <a:p>
          <a:r>
            <a:rPr lang="en-US" sz="1200" b="1"/>
            <a:t>Rite of Welcome</a:t>
          </a:r>
        </a:p>
      </dgm:t>
    </dgm:pt>
    <dgm:pt modelId="{105E3F1C-BC4B-CC45-9055-57981B141DC6}" type="parTrans" cxnId="{F3D27AA4-171B-5E40-A2AE-42F5A10ADD37}">
      <dgm:prSet/>
      <dgm:spPr/>
      <dgm:t>
        <a:bodyPr/>
        <a:lstStyle/>
        <a:p>
          <a:endParaRPr lang="en-US"/>
        </a:p>
      </dgm:t>
    </dgm:pt>
    <dgm:pt modelId="{60BA53A3-77FE-D04C-8CB2-37ED15F4F1D9}" type="sibTrans" cxnId="{F3D27AA4-171B-5E40-A2AE-42F5A10ADD37}">
      <dgm:prSet/>
      <dgm:spPr/>
      <dgm:t>
        <a:bodyPr/>
        <a:lstStyle/>
        <a:p>
          <a:endParaRPr lang="en-US"/>
        </a:p>
      </dgm:t>
    </dgm:pt>
    <dgm:pt modelId="{5E765504-DA71-8847-B17D-ABDA8910B0FB}">
      <dgm:prSet phldrT="[Text]" custT="1"/>
      <dgm:spPr/>
      <dgm:t>
        <a:bodyPr/>
        <a:lstStyle/>
        <a:p>
          <a:r>
            <a:rPr lang="en-US" sz="1200"/>
            <a:t>Formation</a:t>
          </a:r>
        </a:p>
      </dgm:t>
    </dgm:pt>
    <dgm:pt modelId="{BDEA8C0D-2194-C342-B6FA-2E231DC30BB6}" type="parTrans" cxnId="{205257C8-FA74-BB49-A0BF-454BC4996DB1}">
      <dgm:prSet/>
      <dgm:spPr/>
      <dgm:t>
        <a:bodyPr/>
        <a:lstStyle/>
        <a:p>
          <a:endParaRPr lang="en-US"/>
        </a:p>
      </dgm:t>
    </dgm:pt>
    <dgm:pt modelId="{33D9D208-B94D-A24A-A77A-806D169E0053}" type="sibTrans" cxnId="{205257C8-FA74-BB49-A0BF-454BC4996DB1}">
      <dgm:prSet/>
      <dgm:spPr/>
      <dgm:t>
        <a:bodyPr/>
        <a:lstStyle/>
        <a:p>
          <a:endParaRPr lang="en-US"/>
        </a:p>
      </dgm:t>
    </dgm:pt>
    <dgm:pt modelId="{946FA3DD-4649-FE48-98C3-97408105CED9}">
      <dgm:prSet phldrT="[Text]" custT="1"/>
      <dgm:spPr/>
      <dgm:t>
        <a:bodyPr/>
        <a:lstStyle/>
        <a:p>
          <a:r>
            <a:rPr lang="en-US" sz="1200" b="1"/>
            <a:t>Rite of Enrollment</a:t>
          </a:r>
        </a:p>
      </dgm:t>
    </dgm:pt>
    <dgm:pt modelId="{418FECB2-A032-894F-B276-1F79B08E18EA}" type="parTrans" cxnId="{91C5F45E-BC25-CC45-9D1F-27A938AB606B}">
      <dgm:prSet/>
      <dgm:spPr/>
      <dgm:t>
        <a:bodyPr/>
        <a:lstStyle/>
        <a:p>
          <a:endParaRPr lang="en-US"/>
        </a:p>
      </dgm:t>
    </dgm:pt>
    <dgm:pt modelId="{0AD53A5F-6803-F34F-B821-69C42BFAFE39}" type="sibTrans" cxnId="{91C5F45E-BC25-CC45-9D1F-27A938AB606B}">
      <dgm:prSet/>
      <dgm:spPr/>
      <dgm:t>
        <a:bodyPr/>
        <a:lstStyle/>
        <a:p>
          <a:endParaRPr lang="en-US"/>
        </a:p>
      </dgm:t>
    </dgm:pt>
    <dgm:pt modelId="{EC2B4789-46E4-C544-A1F1-F2B9252F54AE}">
      <dgm:prSet phldrT="[Text]" custT="1"/>
      <dgm:spPr/>
      <dgm:t>
        <a:bodyPr/>
        <a:lstStyle/>
        <a:p>
          <a:r>
            <a:rPr lang="en-US" sz="1200"/>
            <a:t>Intense Preparation</a:t>
          </a:r>
        </a:p>
      </dgm:t>
    </dgm:pt>
    <dgm:pt modelId="{D8273D28-ADFF-A840-85B7-34F993E392D5}" type="parTrans" cxnId="{EF931A5F-EA1F-4F40-9840-6831D4A7764A}">
      <dgm:prSet/>
      <dgm:spPr/>
      <dgm:t>
        <a:bodyPr/>
        <a:lstStyle/>
        <a:p>
          <a:endParaRPr lang="en-US"/>
        </a:p>
      </dgm:t>
    </dgm:pt>
    <dgm:pt modelId="{8611A845-14E3-A34E-A803-74B68A2A02ED}" type="sibTrans" cxnId="{EF931A5F-EA1F-4F40-9840-6831D4A7764A}">
      <dgm:prSet/>
      <dgm:spPr/>
      <dgm:t>
        <a:bodyPr/>
        <a:lstStyle/>
        <a:p>
          <a:endParaRPr lang="en-US"/>
        </a:p>
      </dgm:t>
    </dgm:pt>
    <dgm:pt modelId="{0C1F8E70-1135-FD42-97A4-03C29B12D919}">
      <dgm:prSet phldrT="[Text]" custT="1"/>
      <dgm:spPr/>
      <dgm:t>
        <a:bodyPr/>
        <a:lstStyle/>
        <a:p>
          <a:r>
            <a:rPr lang="en-US" sz="1200" b="1" dirty="0"/>
            <a:t>Baptism, </a:t>
          </a:r>
          <a:r>
            <a:rPr lang="en-US" sz="1200" dirty="0"/>
            <a:t>Confirmation, Reception, Reaffirmation</a:t>
          </a:r>
        </a:p>
      </dgm:t>
    </dgm:pt>
    <dgm:pt modelId="{632E33AE-4F48-8041-9191-F6015CBEBD88}" type="parTrans" cxnId="{47E4799E-8AB8-E64C-AC71-3C4FD8D70BAC}">
      <dgm:prSet/>
      <dgm:spPr/>
      <dgm:t>
        <a:bodyPr/>
        <a:lstStyle/>
        <a:p>
          <a:endParaRPr lang="en-US"/>
        </a:p>
      </dgm:t>
    </dgm:pt>
    <dgm:pt modelId="{CA6AB532-FAEF-CB49-92F8-A6DE64102CB8}" type="sibTrans" cxnId="{47E4799E-8AB8-E64C-AC71-3C4FD8D70BAC}">
      <dgm:prSet/>
      <dgm:spPr/>
      <dgm:t>
        <a:bodyPr/>
        <a:lstStyle/>
        <a:p>
          <a:endParaRPr lang="en-US"/>
        </a:p>
      </dgm:t>
    </dgm:pt>
    <dgm:pt modelId="{C41C13DA-3CE0-B04D-B73D-0497968ECCEC}">
      <dgm:prSet custT="1"/>
      <dgm:spPr/>
      <dgm:t>
        <a:bodyPr/>
        <a:lstStyle/>
        <a:p>
          <a:r>
            <a:rPr lang="en-US" sz="1150"/>
            <a:t>Baptismal Living</a:t>
          </a:r>
        </a:p>
      </dgm:t>
    </dgm:pt>
    <dgm:pt modelId="{C756A47C-A449-1240-9482-71C24048CCF4}" type="parTrans" cxnId="{82855160-2166-284C-AB2A-C5C44C14E5B8}">
      <dgm:prSet/>
      <dgm:spPr/>
      <dgm:t>
        <a:bodyPr/>
        <a:lstStyle/>
        <a:p>
          <a:endParaRPr lang="en-US"/>
        </a:p>
      </dgm:t>
    </dgm:pt>
    <dgm:pt modelId="{8D9083CB-E9E0-E941-8D52-2F52729DF649}" type="sibTrans" cxnId="{82855160-2166-284C-AB2A-C5C44C14E5B8}">
      <dgm:prSet/>
      <dgm:spPr/>
      <dgm:t>
        <a:bodyPr/>
        <a:lstStyle/>
        <a:p>
          <a:endParaRPr lang="en-US"/>
        </a:p>
      </dgm:t>
    </dgm:pt>
    <dgm:pt modelId="{1E83D6D1-158D-CB46-A770-078A5B063095}">
      <dgm:prSet/>
      <dgm:spPr/>
      <dgm:t>
        <a:bodyPr/>
        <a:lstStyle/>
        <a:p>
          <a:r>
            <a:rPr lang="en-US" b="1"/>
            <a:t> Celebration of Vocation</a:t>
          </a:r>
        </a:p>
      </dgm:t>
    </dgm:pt>
    <dgm:pt modelId="{718F7E04-14FA-C749-85E9-9923A9F2C08D}" type="parTrans" cxnId="{A273415B-6DD2-CB4F-A154-DAEFE36C644F}">
      <dgm:prSet/>
      <dgm:spPr/>
      <dgm:t>
        <a:bodyPr/>
        <a:lstStyle/>
        <a:p>
          <a:endParaRPr lang="en-US"/>
        </a:p>
      </dgm:t>
    </dgm:pt>
    <dgm:pt modelId="{D02FC7BE-4633-0F43-A61A-D72EF9BCB761}" type="sibTrans" cxnId="{A273415B-6DD2-CB4F-A154-DAEFE36C644F}">
      <dgm:prSet/>
      <dgm:spPr/>
      <dgm:t>
        <a:bodyPr/>
        <a:lstStyle/>
        <a:p>
          <a:endParaRPr lang="en-US"/>
        </a:p>
      </dgm:t>
    </dgm:pt>
    <dgm:pt modelId="{154764BA-870D-EE42-A1C0-0AA009DE080D}" type="pres">
      <dgm:prSet presAssocID="{A4936119-298D-094D-B214-5D5B677B698B}" presName="theList" presStyleCnt="0">
        <dgm:presLayoutVars>
          <dgm:dir/>
          <dgm:animLvl val="lvl"/>
          <dgm:resizeHandles val="exact"/>
        </dgm:presLayoutVars>
      </dgm:prSet>
      <dgm:spPr/>
    </dgm:pt>
    <dgm:pt modelId="{780F8D41-49D4-C848-BDCE-E956CB4AD132}" type="pres">
      <dgm:prSet presAssocID="{30007330-D93A-8E40-AB48-60D293B8DFEC}" presName="compNode" presStyleCnt="0"/>
      <dgm:spPr/>
    </dgm:pt>
    <dgm:pt modelId="{563331F5-B814-7C4A-BD2B-8EA19CB0EC16}" type="pres">
      <dgm:prSet presAssocID="{30007330-D93A-8E40-AB48-60D293B8DFEC}" presName="noGeometry" presStyleCnt="0"/>
      <dgm:spPr/>
    </dgm:pt>
    <dgm:pt modelId="{43C65AD8-F37C-064C-B0ED-38D9FF2DE190}" type="pres">
      <dgm:prSet presAssocID="{30007330-D93A-8E40-AB48-60D293B8DFEC}" presName="childTextVisible" presStyleLbl="bgAccFollowNode1" presStyleIdx="0" presStyleCnt="4" custScaleX="89928">
        <dgm:presLayoutVars>
          <dgm:bulletEnabled val="1"/>
        </dgm:presLayoutVars>
      </dgm:prSet>
      <dgm:spPr/>
    </dgm:pt>
    <dgm:pt modelId="{DD70C773-0BA7-EA4E-BB4D-AD9AEB3A6A99}" type="pres">
      <dgm:prSet presAssocID="{30007330-D93A-8E40-AB48-60D293B8DFEC}" presName="childTextHidden" presStyleLbl="bgAccFollowNode1" presStyleIdx="0" presStyleCnt="4"/>
      <dgm:spPr/>
    </dgm:pt>
    <dgm:pt modelId="{D29CF675-0DBA-804F-8DA8-C676145B9A3E}" type="pres">
      <dgm:prSet presAssocID="{30007330-D93A-8E40-AB48-60D293B8DFEC}" presName="parentText" presStyleLbl="node1" presStyleIdx="0" presStyleCnt="4">
        <dgm:presLayoutVars>
          <dgm:chMax val="1"/>
          <dgm:bulletEnabled val="1"/>
        </dgm:presLayoutVars>
      </dgm:prSet>
      <dgm:spPr/>
    </dgm:pt>
    <dgm:pt modelId="{8C513A55-AB4E-7046-94DC-884432C262F2}" type="pres">
      <dgm:prSet presAssocID="{30007330-D93A-8E40-AB48-60D293B8DFEC}" presName="aSpace" presStyleCnt="0"/>
      <dgm:spPr/>
    </dgm:pt>
    <dgm:pt modelId="{C37CF4C1-F64E-584C-AB58-FDBAF9166B53}" type="pres">
      <dgm:prSet presAssocID="{5E765504-DA71-8847-B17D-ABDA8910B0FB}" presName="compNode" presStyleCnt="0"/>
      <dgm:spPr/>
    </dgm:pt>
    <dgm:pt modelId="{9F8171D4-0E45-204E-840A-C936AAF57013}" type="pres">
      <dgm:prSet presAssocID="{5E765504-DA71-8847-B17D-ABDA8910B0FB}" presName="noGeometry" presStyleCnt="0"/>
      <dgm:spPr/>
    </dgm:pt>
    <dgm:pt modelId="{8CDFD3B5-9277-C64D-B611-1D680C90F7E1}" type="pres">
      <dgm:prSet presAssocID="{5E765504-DA71-8847-B17D-ABDA8910B0FB}" presName="childTextVisible" presStyleLbl="bgAccFollowNode1" presStyleIdx="1" presStyleCnt="4" custLinFactNeighborX="-5219" custLinFactNeighborY="-593">
        <dgm:presLayoutVars>
          <dgm:bulletEnabled val="1"/>
        </dgm:presLayoutVars>
      </dgm:prSet>
      <dgm:spPr/>
    </dgm:pt>
    <dgm:pt modelId="{F1DEDFF5-BE0E-754C-805A-74A38B3AD735}" type="pres">
      <dgm:prSet presAssocID="{5E765504-DA71-8847-B17D-ABDA8910B0FB}" presName="childTextHidden" presStyleLbl="bgAccFollowNode1" presStyleIdx="1" presStyleCnt="4"/>
      <dgm:spPr/>
    </dgm:pt>
    <dgm:pt modelId="{FD4FF259-00E9-4644-A2FD-30A8FB5150A2}" type="pres">
      <dgm:prSet presAssocID="{5E765504-DA71-8847-B17D-ABDA8910B0FB}" presName="parentText" presStyleLbl="node1" presStyleIdx="1" presStyleCnt="4" custScaleX="120840" custLinFactNeighborX="-16319" custLinFactNeighborY="3974">
        <dgm:presLayoutVars>
          <dgm:chMax val="1"/>
          <dgm:bulletEnabled val="1"/>
        </dgm:presLayoutVars>
      </dgm:prSet>
      <dgm:spPr/>
    </dgm:pt>
    <dgm:pt modelId="{C43694A2-F0BD-4B43-A2B4-822AB27D516D}" type="pres">
      <dgm:prSet presAssocID="{5E765504-DA71-8847-B17D-ABDA8910B0FB}" presName="aSpace" presStyleCnt="0"/>
      <dgm:spPr/>
    </dgm:pt>
    <dgm:pt modelId="{3F629C2B-71DD-0847-9CAD-4E3CDA4B64E6}" type="pres">
      <dgm:prSet presAssocID="{EC2B4789-46E4-C544-A1F1-F2B9252F54AE}" presName="compNode" presStyleCnt="0"/>
      <dgm:spPr/>
    </dgm:pt>
    <dgm:pt modelId="{FFE6D4D0-E3EE-634B-89DF-3C1F29D67DAE}" type="pres">
      <dgm:prSet presAssocID="{EC2B4789-46E4-C544-A1F1-F2B9252F54AE}" presName="noGeometry" presStyleCnt="0"/>
      <dgm:spPr/>
    </dgm:pt>
    <dgm:pt modelId="{9C9621E5-D84F-3A49-B082-48134D9741F0}" type="pres">
      <dgm:prSet presAssocID="{EC2B4789-46E4-C544-A1F1-F2B9252F54AE}" presName="childTextVisible" presStyleLbl="bgAccFollowNode1" presStyleIdx="2" presStyleCnt="4" custScaleX="123729" custLinFactNeighborX="930" custLinFactNeighborY="-1060">
        <dgm:presLayoutVars>
          <dgm:bulletEnabled val="1"/>
        </dgm:presLayoutVars>
      </dgm:prSet>
      <dgm:spPr/>
    </dgm:pt>
    <dgm:pt modelId="{2A28D294-12B2-4543-8FAF-D90A2D700C3F}" type="pres">
      <dgm:prSet presAssocID="{EC2B4789-46E4-C544-A1F1-F2B9252F54AE}" presName="childTextHidden" presStyleLbl="bgAccFollowNode1" presStyleIdx="2" presStyleCnt="4"/>
      <dgm:spPr/>
    </dgm:pt>
    <dgm:pt modelId="{C85FCD29-E533-2848-97BF-0CE625E2D965}" type="pres">
      <dgm:prSet presAssocID="{EC2B4789-46E4-C544-A1F1-F2B9252F54AE}" presName="parentText" presStyleLbl="node1" presStyleIdx="2" presStyleCnt="4" custScaleX="136663" custLinFactNeighborX="-14061" custLinFactNeighborY="596">
        <dgm:presLayoutVars>
          <dgm:chMax val="1"/>
          <dgm:bulletEnabled val="1"/>
        </dgm:presLayoutVars>
      </dgm:prSet>
      <dgm:spPr/>
    </dgm:pt>
    <dgm:pt modelId="{9E8A569D-0577-4542-BAA4-74807A7E91F5}" type="pres">
      <dgm:prSet presAssocID="{EC2B4789-46E4-C544-A1F1-F2B9252F54AE}" presName="aSpace" presStyleCnt="0"/>
      <dgm:spPr/>
    </dgm:pt>
    <dgm:pt modelId="{02DF1B4D-56BC-7B4F-B875-3636A4F380B3}" type="pres">
      <dgm:prSet presAssocID="{C41C13DA-3CE0-B04D-B73D-0497968ECCEC}" presName="compNode" presStyleCnt="0"/>
      <dgm:spPr/>
    </dgm:pt>
    <dgm:pt modelId="{84623B33-9618-4F4F-88F4-72EF7CBA2338}" type="pres">
      <dgm:prSet presAssocID="{C41C13DA-3CE0-B04D-B73D-0497968ECCEC}" presName="noGeometry" presStyleCnt="0"/>
      <dgm:spPr/>
    </dgm:pt>
    <dgm:pt modelId="{21E13256-BD43-B749-A9A2-9C4ED0B1B443}" type="pres">
      <dgm:prSet presAssocID="{C41C13DA-3CE0-B04D-B73D-0497968ECCEC}" presName="childTextVisible" presStyleLbl="bgAccFollowNode1" presStyleIdx="3" presStyleCnt="4" custScaleX="93509" custLinFactNeighborX="13678" custLinFactNeighborY="-580">
        <dgm:presLayoutVars>
          <dgm:bulletEnabled val="1"/>
        </dgm:presLayoutVars>
      </dgm:prSet>
      <dgm:spPr/>
    </dgm:pt>
    <dgm:pt modelId="{AE30244D-BBE2-7B43-9CC5-380E07E47327}" type="pres">
      <dgm:prSet presAssocID="{C41C13DA-3CE0-B04D-B73D-0497968ECCEC}" presName="childTextHidden" presStyleLbl="bgAccFollowNode1" presStyleIdx="3" presStyleCnt="4"/>
      <dgm:spPr/>
    </dgm:pt>
    <dgm:pt modelId="{602CD2CA-D869-BE43-8102-32771286AF19}" type="pres">
      <dgm:prSet presAssocID="{C41C13DA-3CE0-B04D-B73D-0497968ECCEC}" presName="parentText" presStyleLbl="node1" presStyleIdx="3" presStyleCnt="4" custScaleX="120867" custLinFactNeighborX="-3175" custLinFactNeighborY="3180">
        <dgm:presLayoutVars>
          <dgm:chMax val="1"/>
          <dgm:bulletEnabled val="1"/>
        </dgm:presLayoutVars>
      </dgm:prSet>
      <dgm:spPr/>
    </dgm:pt>
  </dgm:ptLst>
  <dgm:cxnLst>
    <dgm:cxn modelId="{913AAC0D-009D-2143-9706-C94332BDC278}" srcId="{A4936119-298D-094D-B214-5D5B677B698B}" destId="{30007330-D93A-8E40-AB48-60D293B8DFEC}" srcOrd="0" destOrd="0" parTransId="{2EE034D3-D0D7-8C41-8086-2CE24BDCB855}" sibTransId="{CBE4B21D-1CCC-8243-A005-AAC3DCAB268C}"/>
    <dgm:cxn modelId="{654F8F13-B60B-C347-9D89-CDAAA586A8B4}" type="presOf" srcId="{C41C13DA-3CE0-B04D-B73D-0497968ECCEC}" destId="{602CD2CA-D869-BE43-8102-32771286AF19}" srcOrd="0" destOrd="0" presId="urn:microsoft.com/office/officeart/2005/8/layout/hProcess6"/>
    <dgm:cxn modelId="{5F599A22-882F-0E49-9ABD-16377C4F99A3}" type="presOf" srcId="{EC2B4789-46E4-C544-A1F1-F2B9252F54AE}" destId="{C85FCD29-E533-2848-97BF-0CE625E2D965}" srcOrd="0" destOrd="0" presId="urn:microsoft.com/office/officeart/2005/8/layout/hProcess6"/>
    <dgm:cxn modelId="{E2A3EC4C-CC9C-6F4E-A965-EA5DEB960910}" type="presOf" srcId="{5E765504-DA71-8847-B17D-ABDA8910B0FB}" destId="{FD4FF259-00E9-4644-A2FD-30A8FB5150A2}" srcOrd="0" destOrd="0" presId="urn:microsoft.com/office/officeart/2005/8/layout/hProcess6"/>
    <dgm:cxn modelId="{A273415B-6DD2-CB4F-A154-DAEFE36C644F}" srcId="{C41C13DA-3CE0-B04D-B73D-0497968ECCEC}" destId="{1E83D6D1-158D-CB46-A770-078A5B063095}" srcOrd="0" destOrd="0" parTransId="{718F7E04-14FA-C749-85E9-9923A9F2C08D}" sibTransId="{D02FC7BE-4633-0F43-A61A-D72EF9BCB761}"/>
    <dgm:cxn modelId="{91C5F45E-BC25-CC45-9D1F-27A938AB606B}" srcId="{5E765504-DA71-8847-B17D-ABDA8910B0FB}" destId="{946FA3DD-4649-FE48-98C3-97408105CED9}" srcOrd="0" destOrd="0" parTransId="{418FECB2-A032-894F-B276-1F79B08E18EA}" sibTransId="{0AD53A5F-6803-F34F-B821-69C42BFAFE39}"/>
    <dgm:cxn modelId="{EF931A5F-EA1F-4F40-9840-6831D4A7764A}" srcId="{A4936119-298D-094D-B214-5D5B677B698B}" destId="{EC2B4789-46E4-C544-A1F1-F2B9252F54AE}" srcOrd="2" destOrd="0" parTransId="{D8273D28-ADFF-A840-85B7-34F993E392D5}" sibTransId="{8611A845-14E3-A34E-A803-74B68A2A02ED}"/>
    <dgm:cxn modelId="{82855160-2166-284C-AB2A-C5C44C14E5B8}" srcId="{A4936119-298D-094D-B214-5D5B677B698B}" destId="{C41C13DA-3CE0-B04D-B73D-0497968ECCEC}" srcOrd="3" destOrd="0" parTransId="{C756A47C-A449-1240-9482-71C24048CCF4}" sibTransId="{8D9083CB-E9E0-E941-8D52-2F52729DF649}"/>
    <dgm:cxn modelId="{EF66C981-3BFA-9742-8FB4-84FFD7480205}" type="presOf" srcId="{1E83D6D1-158D-CB46-A770-078A5B063095}" destId="{AE30244D-BBE2-7B43-9CC5-380E07E47327}" srcOrd="1" destOrd="0" presId="urn:microsoft.com/office/officeart/2005/8/layout/hProcess6"/>
    <dgm:cxn modelId="{88DE9388-F513-384E-A312-62D9C0C263D8}" type="presOf" srcId="{230CF203-B272-2145-9576-BA153D492771}" destId="{43C65AD8-F37C-064C-B0ED-38D9FF2DE190}" srcOrd="0" destOrd="0" presId="urn:microsoft.com/office/officeart/2005/8/layout/hProcess6"/>
    <dgm:cxn modelId="{951ACB8B-DF33-0C42-B026-28B77CD197E8}" type="presOf" srcId="{0C1F8E70-1135-FD42-97A4-03C29B12D919}" destId="{9C9621E5-D84F-3A49-B082-48134D9741F0}" srcOrd="0" destOrd="0" presId="urn:microsoft.com/office/officeart/2005/8/layout/hProcess6"/>
    <dgm:cxn modelId="{47E4799E-8AB8-E64C-AC71-3C4FD8D70BAC}" srcId="{EC2B4789-46E4-C544-A1F1-F2B9252F54AE}" destId="{0C1F8E70-1135-FD42-97A4-03C29B12D919}" srcOrd="0" destOrd="0" parTransId="{632E33AE-4F48-8041-9191-F6015CBEBD88}" sibTransId="{CA6AB532-FAEF-CB49-92F8-A6DE64102CB8}"/>
    <dgm:cxn modelId="{BC3A51A3-3493-D64C-A7E5-5111754978A4}" type="presOf" srcId="{946FA3DD-4649-FE48-98C3-97408105CED9}" destId="{8CDFD3B5-9277-C64D-B611-1D680C90F7E1}" srcOrd="0" destOrd="0" presId="urn:microsoft.com/office/officeart/2005/8/layout/hProcess6"/>
    <dgm:cxn modelId="{F3D27AA4-171B-5E40-A2AE-42F5A10ADD37}" srcId="{30007330-D93A-8E40-AB48-60D293B8DFEC}" destId="{230CF203-B272-2145-9576-BA153D492771}" srcOrd="0" destOrd="0" parTransId="{105E3F1C-BC4B-CC45-9055-57981B141DC6}" sibTransId="{60BA53A3-77FE-D04C-8CB2-37ED15F4F1D9}"/>
    <dgm:cxn modelId="{616B6BB5-D73F-7B41-93D6-EA690E21B299}" type="presOf" srcId="{0C1F8E70-1135-FD42-97A4-03C29B12D919}" destId="{2A28D294-12B2-4543-8FAF-D90A2D700C3F}" srcOrd="1" destOrd="0" presId="urn:microsoft.com/office/officeart/2005/8/layout/hProcess6"/>
    <dgm:cxn modelId="{4BA4E8BC-B46B-B340-BE6E-3F6FD8DC4A67}" type="presOf" srcId="{A4936119-298D-094D-B214-5D5B677B698B}" destId="{154764BA-870D-EE42-A1C0-0AA009DE080D}" srcOrd="0" destOrd="0" presId="urn:microsoft.com/office/officeart/2005/8/layout/hProcess6"/>
    <dgm:cxn modelId="{205257C8-FA74-BB49-A0BF-454BC4996DB1}" srcId="{A4936119-298D-094D-B214-5D5B677B698B}" destId="{5E765504-DA71-8847-B17D-ABDA8910B0FB}" srcOrd="1" destOrd="0" parTransId="{BDEA8C0D-2194-C342-B6FA-2E231DC30BB6}" sibTransId="{33D9D208-B94D-A24A-A77A-806D169E0053}"/>
    <dgm:cxn modelId="{30DB0CD1-0934-EC40-8F69-7C7FA311F69E}" type="presOf" srcId="{946FA3DD-4649-FE48-98C3-97408105CED9}" destId="{F1DEDFF5-BE0E-754C-805A-74A38B3AD735}" srcOrd="1" destOrd="0" presId="urn:microsoft.com/office/officeart/2005/8/layout/hProcess6"/>
    <dgm:cxn modelId="{D441BCDC-F9A1-1E45-830E-05A2A9E28302}" type="presOf" srcId="{230CF203-B272-2145-9576-BA153D492771}" destId="{DD70C773-0BA7-EA4E-BB4D-AD9AEB3A6A99}" srcOrd="1" destOrd="0" presId="urn:microsoft.com/office/officeart/2005/8/layout/hProcess6"/>
    <dgm:cxn modelId="{4912CCF4-BA10-0D47-891B-D1CFD0FD0AF4}" type="presOf" srcId="{30007330-D93A-8E40-AB48-60D293B8DFEC}" destId="{D29CF675-0DBA-804F-8DA8-C676145B9A3E}" srcOrd="0" destOrd="0" presId="urn:microsoft.com/office/officeart/2005/8/layout/hProcess6"/>
    <dgm:cxn modelId="{4E119FFC-DF98-5C48-ABB9-4BCA429C5018}" type="presOf" srcId="{1E83D6D1-158D-CB46-A770-078A5B063095}" destId="{21E13256-BD43-B749-A9A2-9C4ED0B1B443}" srcOrd="0" destOrd="0" presId="urn:microsoft.com/office/officeart/2005/8/layout/hProcess6"/>
    <dgm:cxn modelId="{604D97E4-4802-8A4D-8A5F-4C55A73CBC9F}" type="presParOf" srcId="{154764BA-870D-EE42-A1C0-0AA009DE080D}" destId="{780F8D41-49D4-C848-BDCE-E956CB4AD132}" srcOrd="0" destOrd="0" presId="urn:microsoft.com/office/officeart/2005/8/layout/hProcess6"/>
    <dgm:cxn modelId="{2B12DB7A-E2B8-8041-AE0C-792199AE93B3}" type="presParOf" srcId="{780F8D41-49D4-C848-BDCE-E956CB4AD132}" destId="{563331F5-B814-7C4A-BD2B-8EA19CB0EC16}" srcOrd="0" destOrd="0" presId="urn:microsoft.com/office/officeart/2005/8/layout/hProcess6"/>
    <dgm:cxn modelId="{986779BB-DEA8-C740-835D-DAE9C32E0FB4}" type="presParOf" srcId="{780F8D41-49D4-C848-BDCE-E956CB4AD132}" destId="{43C65AD8-F37C-064C-B0ED-38D9FF2DE190}" srcOrd="1" destOrd="0" presId="urn:microsoft.com/office/officeart/2005/8/layout/hProcess6"/>
    <dgm:cxn modelId="{05395C20-A371-C048-8F21-2EDBB1862071}" type="presParOf" srcId="{780F8D41-49D4-C848-BDCE-E956CB4AD132}" destId="{DD70C773-0BA7-EA4E-BB4D-AD9AEB3A6A99}" srcOrd="2" destOrd="0" presId="urn:microsoft.com/office/officeart/2005/8/layout/hProcess6"/>
    <dgm:cxn modelId="{B0F1C50E-FFFE-1041-88C3-8E8E6E624CD6}" type="presParOf" srcId="{780F8D41-49D4-C848-BDCE-E956CB4AD132}" destId="{D29CF675-0DBA-804F-8DA8-C676145B9A3E}" srcOrd="3" destOrd="0" presId="urn:microsoft.com/office/officeart/2005/8/layout/hProcess6"/>
    <dgm:cxn modelId="{D3CFB819-FD3B-D140-90F7-B37CF65E6375}" type="presParOf" srcId="{154764BA-870D-EE42-A1C0-0AA009DE080D}" destId="{8C513A55-AB4E-7046-94DC-884432C262F2}" srcOrd="1" destOrd="0" presId="urn:microsoft.com/office/officeart/2005/8/layout/hProcess6"/>
    <dgm:cxn modelId="{B9BF3C9D-B18B-3049-AEFD-26D69D4249D1}" type="presParOf" srcId="{154764BA-870D-EE42-A1C0-0AA009DE080D}" destId="{C37CF4C1-F64E-584C-AB58-FDBAF9166B53}" srcOrd="2" destOrd="0" presId="urn:microsoft.com/office/officeart/2005/8/layout/hProcess6"/>
    <dgm:cxn modelId="{79B478A4-E6F4-5F4D-A0AE-4D9F53ADAE56}" type="presParOf" srcId="{C37CF4C1-F64E-584C-AB58-FDBAF9166B53}" destId="{9F8171D4-0E45-204E-840A-C936AAF57013}" srcOrd="0" destOrd="0" presId="urn:microsoft.com/office/officeart/2005/8/layout/hProcess6"/>
    <dgm:cxn modelId="{37D05623-2993-6D4B-A295-2400A2763956}" type="presParOf" srcId="{C37CF4C1-F64E-584C-AB58-FDBAF9166B53}" destId="{8CDFD3B5-9277-C64D-B611-1D680C90F7E1}" srcOrd="1" destOrd="0" presId="urn:microsoft.com/office/officeart/2005/8/layout/hProcess6"/>
    <dgm:cxn modelId="{DB0E3635-0148-ED46-A9D2-42835A2FC915}" type="presParOf" srcId="{C37CF4C1-F64E-584C-AB58-FDBAF9166B53}" destId="{F1DEDFF5-BE0E-754C-805A-74A38B3AD735}" srcOrd="2" destOrd="0" presId="urn:microsoft.com/office/officeart/2005/8/layout/hProcess6"/>
    <dgm:cxn modelId="{555E6CBA-98DB-FE4C-B2AC-1D7FEC9BAA61}" type="presParOf" srcId="{C37CF4C1-F64E-584C-AB58-FDBAF9166B53}" destId="{FD4FF259-00E9-4644-A2FD-30A8FB5150A2}" srcOrd="3" destOrd="0" presId="urn:microsoft.com/office/officeart/2005/8/layout/hProcess6"/>
    <dgm:cxn modelId="{7B72C6BC-A234-8D4A-8E5D-705E33CB7BA8}" type="presParOf" srcId="{154764BA-870D-EE42-A1C0-0AA009DE080D}" destId="{C43694A2-F0BD-4B43-A2B4-822AB27D516D}" srcOrd="3" destOrd="0" presId="urn:microsoft.com/office/officeart/2005/8/layout/hProcess6"/>
    <dgm:cxn modelId="{A1EF3088-818C-C240-A66A-8ED6E2B1291D}" type="presParOf" srcId="{154764BA-870D-EE42-A1C0-0AA009DE080D}" destId="{3F629C2B-71DD-0847-9CAD-4E3CDA4B64E6}" srcOrd="4" destOrd="0" presId="urn:microsoft.com/office/officeart/2005/8/layout/hProcess6"/>
    <dgm:cxn modelId="{65548570-456A-724B-A709-19A443365CAC}" type="presParOf" srcId="{3F629C2B-71DD-0847-9CAD-4E3CDA4B64E6}" destId="{FFE6D4D0-E3EE-634B-89DF-3C1F29D67DAE}" srcOrd="0" destOrd="0" presId="urn:microsoft.com/office/officeart/2005/8/layout/hProcess6"/>
    <dgm:cxn modelId="{E877BC0A-DD65-244E-9843-9E6A3B7622E5}" type="presParOf" srcId="{3F629C2B-71DD-0847-9CAD-4E3CDA4B64E6}" destId="{9C9621E5-D84F-3A49-B082-48134D9741F0}" srcOrd="1" destOrd="0" presId="urn:microsoft.com/office/officeart/2005/8/layout/hProcess6"/>
    <dgm:cxn modelId="{907B6CA8-CC67-A44C-957D-DD5A5CE17144}" type="presParOf" srcId="{3F629C2B-71DD-0847-9CAD-4E3CDA4B64E6}" destId="{2A28D294-12B2-4543-8FAF-D90A2D700C3F}" srcOrd="2" destOrd="0" presId="urn:microsoft.com/office/officeart/2005/8/layout/hProcess6"/>
    <dgm:cxn modelId="{68363A48-677E-C841-AFE1-908448705B02}" type="presParOf" srcId="{3F629C2B-71DD-0847-9CAD-4E3CDA4B64E6}" destId="{C85FCD29-E533-2848-97BF-0CE625E2D965}" srcOrd="3" destOrd="0" presId="urn:microsoft.com/office/officeart/2005/8/layout/hProcess6"/>
    <dgm:cxn modelId="{5C845590-B04F-A14D-9613-C82FE2A26F83}" type="presParOf" srcId="{154764BA-870D-EE42-A1C0-0AA009DE080D}" destId="{9E8A569D-0577-4542-BAA4-74807A7E91F5}" srcOrd="5" destOrd="0" presId="urn:microsoft.com/office/officeart/2005/8/layout/hProcess6"/>
    <dgm:cxn modelId="{3AD05875-640E-8844-93C7-BDDEAE29520A}" type="presParOf" srcId="{154764BA-870D-EE42-A1C0-0AA009DE080D}" destId="{02DF1B4D-56BC-7B4F-B875-3636A4F380B3}" srcOrd="6" destOrd="0" presId="urn:microsoft.com/office/officeart/2005/8/layout/hProcess6"/>
    <dgm:cxn modelId="{1B7285DB-D464-064D-8F16-4226B51BE0A1}" type="presParOf" srcId="{02DF1B4D-56BC-7B4F-B875-3636A4F380B3}" destId="{84623B33-9618-4F4F-88F4-72EF7CBA2338}" srcOrd="0" destOrd="0" presId="urn:microsoft.com/office/officeart/2005/8/layout/hProcess6"/>
    <dgm:cxn modelId="{C88369CD-B1A9-4E43-9332-072BE2F02778}" type="presParOf" srcId="{02DF1B4D-56BC-7B4F-B875-3636A4F380B3}" destId="{21E13256-BD43-B749-A9A2-9C4ED0B1B443}" srcOrd="1" destOrd="0" presId="urn:microsoft.com/office/officeart/2005/8/layout/hProcess6"/>
    <dgm:cxn modelId="{0310DFBE-F5F3-9942-8574-A104F1832D80}" type="presParOf" srcId="{02DF1B4D-56BC-7B4F-B875-3636A4F380B3}" destId="{AE30244D-BBE2-7B43-9CC5-380E07E47327}" srcOrd="2" destOrd="0" presId="urn:microsoft.com/office/officeart/2005/8/layout/hProcess6"/>
    <dgm:cxn modelId="{590C082C-DE5B-7243-B666-55D847174CF9}" type="presParOf" srcId="{02DF1B4D-56BC-7B4F-B875-3636A4F380B3}" destId="{602CD2CA-D869-BE43-8102-32771286AF19}" srcOrd="3" destOrd="0" presId="urn:microsoft.com/office/officeart/2005/8/layout/hProcess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D44B6D-EA65-4EA7-BC6F-BA6459988A96}"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FD1881AE-036C-4AE8-91AC-219B38B41C63}">
      <dgm:prSet/>
      <dgm:spPr/>
      <dgm:t>
        <a:bodyPr/>
        <a:lstStyle/>
        <a:p>
          <a:r>
            <a:rPr lang="en-US"/>
            <a:t>The parish is the unit of change</a:t>
          </a:r>
        </a:p>
      </dgm:t>
    </dgm:pt>
    <dgm:pt modelId="{1461D783-EA8C-4519-BDEE-9545B31C3BE4}" type="parTrans" cxnId="{2D4F2808-7D82-4F57-99F4-972C2CC1550F}">
      <dgm:prSet/>
      <dgm:spPr/>
      <dgm:t>
        <a:bodyPr/>
        <a:lstStyle/>
        <a:p>
          <a:endParaRPr lang="en-US"/>
        </a:p>
      </dgm:t>
    </dgm:pt>
    <dgm:pt modelId="{D9837BDD-614C-42A3-8393-EC642C7DCC6E}" type="sibTrans" cxnId="{2D4F2808-7D82-4F57-99F4-972C2CC1550F}">
      <dgm:prSet/>
      <dgm:spPr/>
      <dgm:t>
        <a:bodyPr/>
        <a:lstStyle/>
        <a:p>
          <a:endParaRPr lang="en-US"/>
        </a:p>
      </dgm:t>
    </dgm:pt>
    <dgm:pt modelId="{4C262966-17F0-44BC-B245-BE090CCEC80E}">
      <dgm:prSet/>
      <dgm:spPr/>
      <dgm:t>
        <a:bodyPr/>
        <a:lstStyle/>
        <a:p>
          <a:r>
            <a:rPr lang="en-US"/>
            <a:t>It all begins and ends in prayer</a:t>
          </a:r>
        </a:p>
      </dgm:t>
    </dgm:pt>
    <dgm:pt modelId="{82D18C29-8C13-4236-B7F9-5C3D91BB7EB3}" type="parTrans" cxnId="{1F50D70A-2B8A-484C-AC71-18903395B156}">
      <dgm:prSet/>
      <dgm:spPr/>
      <dgm:t>
        <a:bodyPr/>
        <a:lstStyle/>
        <a:p>
          <a:endParaRPr lang="en-US"/>
        </a:p>
      </dgm:t>
    </dgm:pt>
    <dgm:pt modelId="{25572521-D5BE-4D68-A559-4E3F8811FF1F}" type="sibTrans" cxnId="{1F50D70A-2B8A-484C-AC71-18903395B156}">
      <dgm:prSet/>
      <dgm:spPr/>
      <dgm:t>
        <a:bodyPr/>
        <a:lstStyle/>
        <a:p>
          <a:endParaRPr lang="en-US"/>
        </a:p>
      </dgm:t>
    </dgm:pt>
    <dgm:pt modelId="{1DF1FC9D-6977-4081-B200-D79EDA52A909}">
      <dgm:prSet/>
      <dgm:spPr/>
      <dgm:t>
        <a:bodyPr/>
        <a:lstStyle/>
        <a:p>
          <a:r>
            <a:rPr lang="en-US"/>
            <a:t>Be the church</a:t>
          </a:r>
        </a:p>
      </dgm:t>
    </dgm:pt>
    <dgm:pt modelId="{702177F4-F4DB-48B7-BCA7-24730509B1FD}" type="parTrans" cxnId="{47780276-99E2-4EBD-B066-5CBD05D2D34A}">
      <dgm:prSet/>
      <dgm:spPr/>
      <dgm:t>
        <a:bodyPr/>
        <a:lstStyle/>
        <a:p>
          <a:endParaRPr lang="en-US"/>
        </a:p>
      </dgm:t>
    </dgm:pt>
    <dgm:pt modelId="{FCB1FAD9-067E-4D32-94FB-93CA9442E44E}" type="sibTrans" cxnId="{47780276-99E2-4EBD-B066-5CBD05D2D34A}">
      <dgm:prSet/>
      <dgm:spPr/>
      <dgm:t>
        <a:bodyPr/>
        <a:lstStyle/>
        <a:p>
          <a:endParaRPr lang="en-US"/>
        </a:p>
      </dgm:t>
    </dgm:pt>
    <dgm:pt modelId="{EBAFCC29-BA6A-CE4E-B075-C49E736D22BE}" type="pres">
      <dgm:prSet presAssocID="{A0D44B6D-EA65-4EA7-BC6F-BA6459988A96}" presName="hierChild1" presStyleCnt="0">
        <dgm:presLayoutVars>
          <dgm:chPref val="1"/>
          <dgm:dir/>
          <dgm:animOne val="branch"/>
          <dgm:animLvl val="lvl"/>
          <dgm:resizeHandles/>
        </dgm:presLayoutVars>
      </dgm:prSet>
      <dgm:spPr/>
    </dgm:pt>
    <dgm:pt modelId="{77BA8E5F-FE0A-0948-B989-B6B659F68151}" type="pres">
      <dgm:prSet presAssocID="{FD1881AE-036C-4AE8-91AC-219B38B41C63}" presName="hierRoot1" presStyleCnt="0"/>
      <dgm:spPr/>
    </dgm:pt>
    <dgm:pt modelId="{CFD6D6E1-EE81-E245-9F40-BF1D335F9B91}" type="pres">
      <dgm:prSet presAssocID="{FD1881AE-036C-4AE8-91AC-219B38B41C63}" presName="composite" presStyleCnt="0"/>
      <dgm:spPr/>
    </dgm:pt>
    <dgm:pt modelId="{3E286F9C-7EC0-4D4D-883F-4ABF03C71888}" type="pres">
      <dgm:prSet presAssocID="{FD1881AE-036C-4AE8-91AC-219B38B41C63}" presName="background" presStyleLbl="node0" presStyleIdx="0" presStyleCnt="3"/>
      <dgm:spPr/>
    </dgm:pt>
    <dgm:pt modelId="{90030FA0-B3AD-E043-BB3F-B707CF48F1E1}" type="pres">
      <dgm:prSet presAssocID="{FD1881AE-036C-4AE8-91AC-219B38B41C63}" presName="text" presStyleLbl="fgAcc0" presStyleIdx="0" presStyleCnt="3">
        <dgm:presLayoutVars>
          <dgm:chPref val="3"/>
        </dgm:presLayoutVars>
      </dgm:prSet>
      <dgm:spPr/>
    </dgm:pt>
    <dgm:pt modelId="{B493CCA5-4A93-A64F-9658-176824D280A5}" type="pres">
      <dgm:prSet presAssocID="{FD1881AE-036C-4AE8-91AC-219B38B41C63}" presName="hierChild2" presStyleCnt="0"/>
      <dgm:spPr/>
    </dgm:pt>
    <dgm:pt modelId="{0D256EF3-E67B-2A41-B17A-5784A2CC16D0}" type="pres">
      <dgm:prSet presAssocID="{4C262966-17F0-44BC-B245-BE090CCEC80E}" presName="hierRoot1" presStyleCnt="0"/>
      <dgm:spPr/>
    </dgm:pt>
    <dgm:pt modelId="{F1C3D8B7-0F7A-474C-A4EA-217049E2DD17}" type="pres">
      <dgm:prSet presAssocID="{4C262966-17F0-44BC-B245-BE090CCEC80E}" presName="composite" presStyleCnt="0"/>
      <dgm:spPr/>
    </dgm:pt>
    <dgm:pt modelId="{5FC61298-B184-3345-8FBD-9AC8474A5BFF}" type="pres">
      <dgm:prSet presAssocID="{4C262966-17F0-44BC-B245-BE090CCEC80E}" presName="background" presStyleLbl="node0" presStyleIdx="1" presStyleCnt="3"/>
      <dgm:spPr/>
    </dgm:pt>
    <dgm:pt modelId="{BEE9868F-9AE5-5E49-8148-D97A4C54F5B4}" type="pres">
      <dgm:prSet presAssocID="{4C262966-17F0-44BC-B245-BE090CCEC80E}" presName="text" presStyleLbl="fgAcc0" presStyleIdx="1" presStyleCnt="3">
        <dgm:presLayoutVars>
          <dgm:chPref val="3"/>
        </dgm:presLayoutVars>
      </dgm:prSet>
      <dgm:spPr/>
    </dgm:pt>
    <dgm:pt modelId="{AC2047C5-3659-2943-9518-F50ED1777CF3}" type="pres">
      <dgm:prSet presAssocID="{4C262966-17F0-44BC-B245-BE090CCEC80E}" presName="hierChild2" presStyleCnt="0"/>
      <dgm:spPr/>
    </dgm:pt>
    <dgm:pt modelId="{706BD464-3F1A-CA44-976F-5946A6012A22}" type="pres">
      <dgm:prSet presAssocID="{1DF1FC9D-6977-4081-B200-D79EDA52A909}" presName="hierRoot1" presStyleCnt="0"/>
      <dgm:spPr/>
    </dgm:pt>
    <dgm:pt modelId="{FAAB186F-89A6-3B4B-85CB-1F595DD7C4B2}" type="pres">
      <dgm:prSet presAssocID="{1DF1FC9D-6977-4081-B200-D79EDA52A909}" presName="composite" presStyleCnt="0"/>
      <dgm:spPr/>
    </dgm:pt>
    <dgm:pt modelId="{9B8EEFFF-2AB5-7F46-853B-2E1158290336}" type="pres">
      <dgm:prSet presAssocID="{1DF1FC9D-6977-4081-B200-D79EDA52A909}" presName="background" presStyleLbl="node0" presStyleIdx="2" presStyleCnt="3"/>
      <dgm:spPr/>
    </dgm:pt>
    <dgm:pt modelId="{35605A80-019D-C04D-ABD1-B9AFF0824367}" type="pres">
      <dgm:prSet presAssocID="{1DF1FC9D-6977-4081-B200-D79EDA52A909}" presName="text" presStyleLbl="fgAcc0" presStyleIdx="2" presStyleCnt="3">
        <dgm:presLayoutVars>
          <dgm:chPref val="3"/>
        </dgm:presLayoutVars>
      </dgm:prSet>
      <dgm:spPr/>
    </dgm:pt>
    <dgm:pt modelId="{405517B8-0475-F147-AB2F-0111B2EDB193}" type="pres">
      <dgm:prSet presAssocID="{1DF1FC9D-6977-4081-B200-D79EDA52A909}" presName="hierChild2" presStyleCnt="0"/>
      <dgm:spPr/>
    </dgm:pt>
  </dgm:ptLst>
  <dgm:cxnLst>
    <dgm:cxn modelId="{2D4F2808-7D82-4F57-99F4-972C2CC1550F}" srcId="{A0D44B6D-EA65-4EA7-BC6F-BA6459988A96}" destId="{FD1881AE-036C-4AE8-91AC-219B38B41C63}" srcOrd="0" destOrd="0" parTransId="{1461D783-EA8C-4519-BDEE-9545B31C3BE4}" sibTransId="{D9837BDD-614C-42A3-8393-EC642C7DCC6E}"/>
    <dgm:cxn modelId="{1F50D70A-2B8A-484C-AC71-18903395B156}" srcId="{A0D44B6D-EA65-4EA7-BC6F-BA6459988A96}" destId="{4C262966-17F0-44BC-B245-BE090CCEC80E}" srcOrd="1" destOrd="0" parTransId="{82D18C29-8C13-4236-B7F9-5C3D91BB7EB3}" sibTransId="{25572521-D5BE-4D68-A559-4E3F8811FF1F}"/>
    <dgm:cxn modelId="{F0BF1522-E041-8342-A65B-1CE9A45A908C}" type="presOf" srcId="{4C262966-17F0-44BC-B245-BE090CCEC80E}" destId="{BEE9868F-9AE5-5E49-8148-D97A4C54F5B4}" srcOrd="0" destOrd="0" presId="urn:microsoft.com/office/officeart/2005/8/layout/hierarchy1"/>
    <dgm:cxn modelId="{57490924-9FD5-7F4A-93BC-F7B32A23C7CB}" type="presOf" srcId="{1DF1FC9D-6977-4081-B200-D79EDA52A909}" destId="{35605A80-019D-C04D-ABD1-B9AFF0824367}" srcOrd="0" destOrd="0" presId="urn:microsoft.com/office/officeart/2005/8/layout/hierarchy1"/>
    <dgm:cxn modelId="{58693B34-AC10-9F4E-AC46-10865F6F8DA4}" type="presOf" srcId="{FD1881AE-036C-4AE8-91AC-219B38B41C63}" destId="{90030FA0-B3AD-E043-BB3F-B707CF48F1E1}" srcOrd="0" destOrd="0" presId="urn:microsoft.com/office/officeart/2005/8/layout/hierarchy1"/>
    <dgm:cxn modelId="{47780276-99E2-4EBD-B066-5CBD05D2D34A}" srcId="{A0D44B6D-EA65-4EA7-BC6F-BA6459988A96}" destId="{1DF1FC9D-6977-4081-B200-D79EDA52A909}" srcOrd="2" destOrd="0" parTransId="{702177F4-F4DB-48B7-BCA7-24730509B1FD}" sibTransId="{FCB1FAD9-067E-4D32-94FB-93CA9442E44E}"/>
    <dgm:cxn modelId="{E4783FCC-66EB-6948-B2E8-6CD2401306CF}" type="presOf" srcId="{A0D44B6D-EA65-4EA7-BC6F-BA6459988A96}" destId="{EBAFCC29-BA6A-CE4E-B075-C49E736D22BE}" srcOrd="0" destOrd="0" presId="urn:microsoft.com/office/officeart/2005/8/layout/hierarchy1"/>
    <dgm:cxn modelId="{76D6CE55-CCD8-8442-B719-21FD429C1466}" type="presParOf" srcId="{EBAFCC29-BA6A-CE4E-B075-C49E736D22BE}" destId="{77BA8E5F-FE0A-0948-B989-B6B659F68151}" srcOrd="0" destOrd="0" presId="urn:microsoft.com/office/officeart/2005/8/layout/hierarchy1"/>
    <dgm:cxn modelId="{98A0B04F-94C0-6841-B19F-CAF9016F08EC}" type="presParOf" srcId="{77BA8E5F-FE0A-0948-B989-B6B659F68151}" destId="{CFD6D6E1-EE81-E245-9F40-BF1D335F9B91}" srcOrd="0" destOrd="0" presId="urn:microsoft.com/office/officeart/2005/8/layout/hierarchy1"/>
    <dgm:cxn modelId="{2E0E84A3-EC9C-4B4A-A7C2-18ED70387B14}" type="presParOf" srcId="{CFD6D6E1-EE81-E245-9F40-BF1D335F9B91}" destId="{3E286F9C-7EC0-4D4D-883F-4ABF03C71888}" srcOrd="0" destOrd="0" presId="urn:microsoft.com/office/officeart/2005/8/layout/hierarchy1"/>
    <dgm:cxn modelId="{D2CF86F5-6C08-0B43-AFDE-E51DB64D6931}" type="presParOf" srcId="{CFD6D6E1-EE81-E245-9F40-BF1D335F9B91}" destId="{90030FA0-B3AD-E043-BB3F-B707CF48F1E1}" srcOrd="1" destOrd="0" presId="urn:microsoft.com/office/officeart/2005/8/layout/hierarchy1"/>
    <dgm:cxn modelId="{FC080F37-00A9-AA4F-907F-4C5EACC9DE6F}" type="presParOf" srcId="{77BA8E5F-FE0A-0948-B989-B6B659F68151}" destId="{B493CCA5-4A93-A64F-9658-176824D280A5}" srcOrd="1" destOrd="0" presId="urn:microsoft.com/office/officeart/2005/8/layout/hierarchy1"/>
    <dgm:cxn modelId="{1E3E7DD3-46C8-C34F-B013-78DABB3F84D4}" type="presParOf" srcId="{EBAFCC29-BA6A-CE4E-B075-C49E736D22BE}" destId="{0D256EF3-E67B-2A41-B17A-5784A2CC16D0}" srcOrd="1" destOrd="0" presId="urn:microsoft.com/office/officeart/2005/8/layout/hierarchy1"/>
    <dgm:cxn modelId="{D41C0287-566E-DD46-803D-057EC7F72AD6}" type="presParOf" srcId="{0D256EF3-E67B-2A41-B17A-5784A2CC16D0}" destId="{F1C3D8B7-0F7A-474C-A4EA-217049E2DD17}" srcOrd="0" destOrd="0" presId="urn:microsoft.com/office/officeart/2005/8/layout/hierarchy1"/>
    <dgm:cxn modelId="{31B7D6B9-553B-7247-9532-0303158A87BF}" type="presParOf" srcId="{F1C3D8B7-0F7A-474C-A4EA-217049E2DD17}" destId="{5FC61298-B184-3345-8FBD-9AC8474A5BFF}" srcOrd="0" destOrd="0" presId="urn:microsoft.com/office/officeart/2005/8/layout/hierarchy1"/>
    <dgm:cxn modelId="{3E113D84-DD01-0F4B-8F86-8A6DE1FDBEC8}" type="presParOf" srcId="{F1C3D8B7-0F7A-474C-A4EA-217049E2DD17}" destId="{BEE9868F-9AE5-5E49-8148-D97A4C54F5B4}" srcOrd="1" destOrd="0" presId="urn:microsoft.com/office/officeart/2005/8/layout/hierarchy1"/>
    <dgm:cxn modelId="{B54E616A-208B-1B4B-8D63-C7C2C03BB036}" type="presParOf" srcId="{0D256EF3-E67B-2A41-B17A-5784A2CC16D0}" destId="{AC2047C5-3659-2943-9518-F50ED1777CF3}" srcOrd="1" destOrd="0" presId="urn:microsoft.com/office/officeart/2005/8/layout/hierarchy1"/>
    <dgm:cxn modelId="{49FF6558-6C18-9848-81CD-3EA5C58A2FDD}" type="presParOf" srcId="{EBAFCC29-BA6A-CE4E-B075-C49E736D22BE}" destId="{706BD464-3F1A-CA44-976F-5946A6012A22}" srcOrd="2" destOrd="0" presId="urn:microsoft.com/office/officeart/2005/8/layout/hierarchy1"/>
    <dgm:cxn modelId="{B56F3731-BE98-B446-BEA0-352575E615A2}" type="presParOf" srcId="{706BD464-3F1A-CA44-976F-5946A6012A22}" destId="{FAAB186F-89A6-3B4B-85CB-1F595DD7C4B2}" srcOrd="0" destOrd="0" presId="urn:microsoft.com/office/officeart/2005/8/layout/hierarchy1"/>
    <dgm:cxn modelId="{99AFA011-5FDD-3946-AA75-2134CA27BDAF}" type="presParOf" srcId="{FAAB186F-89A6-3B4B-85CB-1F595DD7C4B2}" destId="{9B8EEFFF-2AB5-7F46-853B-2E1158290336}" srcOrd="0" destOrd="0" presId="urn:microsoft.com/office/officeart/2005/8/layout/hierarchy1"/>
    <dgm:cxn modelId="{1B36051C-F5BC-0F4C-BABF-51F4ED88A820}" type="presParOf" srcId="{FAAB186F-89A6-3B4B-85CB-1F595DD7C4B2}" destId="{35605A80-019D-C04D-ABD1-B9AFF0824367}" srcOrd="1" destOrd="0" presId="urn:microsoft.com/office/officeart/2005/8/layout/hierarchy1"/>
    <dgm:cxn modelId="{5F06B236-0747-6B42-BF2F-4D66CF249F77}" type="presParOf" srcId="{706BD464-3F1A-CA44-976F-5946A6012A22}" destId="{405517B8-0475-F147-AB2F-0111B2EDB193}"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936119-298D-094D-B214-5D5B677B698B}" type="doc">
      <dgm:prSet loTypeId="urn:microsoft.com/office/officeart/2005/8/layout/hProcess6" loCatId="" qsTypeId="urn:microsoft.com/office/officeart/2005/8/quickstyle/simple1" qsCatId="simple" csTypeId="urn:microsoft.com/office/officeart/2005/8/colors/accent1_2" csCatId="accent1" phldr="1"/>
      <dgm:spPr/>
      <dgm:t>
        <a:bodyPr/>
        <a:lstStyle/>
        <a:p>
          <a:endParaRPr lang="en-US"/>
        </a:p>
      </dgm:t>
    </dgm:pt>
    <dgm:pt modelId="{30007330-D93A-8E40-AB48-60D293B8DFEC}">
      <dgm:prSet phldrT="[Text]" custT="1"/>
      <dgm:spPr/>
      <dgm:t>
        <a:bodyPr/>
        <a:lstStyle/>
        <a:p>
          <a:r>
            <a:rPr lang="en-US" sz="1200"/>
            <a:t>Inquiry</a:t>
          </a:r>
        </a:p>
      </dgm:t>
    </dgm:pt>
    <dgm:pt modelId="{2EE034D3-D0D7-8C41-8086-2CE24BDCB855}" type="parTrans" cxnId="{913AAC0D-009D-2143-9706-C94332BDC278}">
      <dgm:prSet/>
      <dgm:spPr/>
      <dgm:t>
        <a:bodyPr/>
        <a:lstStyle/>
        <a:p>
          <a:endParaRPr lang="en-US"/>
        </a:p>
      </dgm:t>
    </dgm:pt>
    <dgm:pt modelId="{CBE4B21D-1CCC-8243-A005-AAC3DCAB268C}" type="sibTrans" cxnId="{913AAC0D-009D-2143-9706-C94332BDC278}">
      <dgm:prSet/>
      <dgm:spPr/>
      <dgm:t>
        <a:bodyPr/>
        <a:lstStyle/>
        <a:p>
          <a:endParaRPr lang="en-US"/>
        </a:p>
      </dgm:t>
    </dgm:pt>
    <dgm:pt modelId="{230CF203-B272-2145-9576-BA153D492771}">
      <dgm:prSet phldrT="[Text]" custT="1"/>
      <dgm:spPr/>
      <dgm:t>
        <a:bodyPr/>
        <a:lstStyle/>
        <a:p>
          <a:r>
            <a:rPr lang="en-US" sz="1200" b="1"/>
            <a:t>Rite of Welcome</a:t>
          </a:r>
        </a:p>
      </dgm:t>
    </dgm:pt>
    <dgm:pt modelId="{105E3F1C-BC4B-CC45-9055-57981B141DC6}" type="parTrans" cxnId="{F3D27AA4-171B-5E40-A2AE-42F5A10ADD37}">
      <dgm:prSet/>
      <dgm:spPr/>
      <dgm:t>
        <a:bodyPr/>
        <a:lstStyle/>
        <a:p>
          <a:endParaRPr lang="en-US"/>
        </a:p>
      </dgm:t>
    </dgm:pt>
    <dgm:pt modelId="{60BA53A3-77FE-D04C-8CB2-37ED15F4F1D9}" type="sibTrans" cxnId="{F3D27AA4-171B-5E40-A2AE-42F5A10ADD37}">
      <dgm:prSet/>
      <dgm:spPr/>
      <dgm:t>
        <a:bodyPr/>
        <a:lstStyle/>
        <a:p>
          <a:endParaRPr lang="en-US"/>
        </a:p>
      </dgm:t>
    </dgm:pt>
    <dgm:pt modelId="{5E765504-DA71-8847-B17D-ABDA8910B0FB}">
      <dgm:prSet phldrT="[Text]" custT="1"/>
      <dgm:spPr/>
      <dgm:t>
        <a:bodyPr/>
        <a:lstStyle/>
        <a:p>
          <a:r>
            <a:rPr lang="en-US" sz="1200"/>
            <a:t>Formation</a:t>
          </a:r>
        </a:p>
      </dgm:t>
    </dgm:pt>
    <dgm:pt modelId="{BDEA8C0D-2194-C342-B6FA-2E231DC30BB6}" type="parTrans" cxnId="{205257C8-FA74-BB49-A0BF-454BC4996DB1}">
      <dgm:prSet/>
      <dgm:spPr/>
      <dgm:t>
        <a:bodyPr/>
        <a:lstStyle/>
        <a:p>
          <a:endParaRPr lang="en-US"/>
        </a:p>
      </dgm:t>
    </dgm:pt>
    <dgm:pt modelId="{33D9D208-B94D-A24A-A77A-806D169E0053}" type="sibTrans" cxnId="{205257C8-FA74-BB49-A0BF-454BC4996DB1}">
      <dgm:prSet/>
      <dgm:spPr/>
      <dgm:t>
        <a:bodyPr/>
        <a:lstStyle/>
        <a:p>
          <a:endParaRPr lang="en-US"/>
        </a:p>
      </dgm:t>
    </dgm:pt>
    <dgm:pt modelId="{946FA3DD-4649-FE48-98C3-97408105CED9}">
      <dgm:prSet phldrT="[Text]" custT="1"/>
      <dgm:spPr/>
      <dgm:t>
        <a:bodyPr/>
        <a:lstStyle/>
        <a:p>
          <a:r>
            <a:rPr lang="en-US" sz="1200" b="1"/>
            <a:t>Rite of Enrollment</a:t>
          </a:r>
        </a:p>
      </dgm:t>
    </dgm:pt>
    <dgm:pt modelId="{418FECB2-A032-894F-B276-1F79B08E18EA}" type="parTrans" cxnId="{91C5F45E-BC25-CC45-9D1F-27A938AB606B}">
      <dgm:prSet/>
      <dgm:spPr/>
      <dgm:t>
        <a:bodyPr/>
        <a:lstStyle/>
        <a:p>
          <a:endParaRPr lang="en-US"/>
        </a:p>
      </dgm:t>
    </dgm:pt>
    <dgm:pt modelId="{0AD53A5F-6803-F34F-B821-69C42BFAFE39}" type="sibTrans" cxnId="{91C5F45E-BC25-CC45-9D1F-27A938AB606B}">
      <dgm:prSet/>
      <dgm:spPr/>
      <dgm:t>
        <a:bodyPr/>
        <a:lstStyle/>
        <a:p>
          <a:endParaRPr lang="en-US"/>
        </a:p>
      </dgm:t>
    </dgm:pt>
    <dgm:pt modelId="{EC2B4789-46E4-C544-A1F1-F2B9252F54AE}">
      <dgm:prSet phldrT="[Text]" custT="1"/>
      <dgm:spPr/>
      <dgm:t>
        <a:bodyPr/>
        <a:lstStyle/>
        <a:p>
          <a:r>
            <a:rPr lang="en-US" sz="1200"/>
            <a:t>Intense Preparation</a:t>
          </a:r>
        </a:p>
      </dgm:t>
    </dgm:pt>
    <dgm:pt modelId="{D8273D28-ADFF-A840-85B7-34F993E392D5}" type="parTrans" cxnId="{EF931A5F-EA1F-4F40-9840-6831D4A7764A}">
      <dgm:prSet/>
      <dgm:spPr/>
      <dgm:t>
        <a:bodyPr/>
        <a:lstStyle/>
        <a:p>
          <a:endParaRPr lang="en-US"/>
        </a:p>
      </dgm:t>
    </dgm:pt>
    <dgm:pt modelId="{8611A845-14E3-A34E-A803-74B68A2A02ED}" type="sibTrans" cxnId="{EF931A5F-EA1F-4F40-9840-6831D4A7764A}">
      <dgm:prSet/>
      <dgm:spPr/>
      <dgm:t>
        <a:bodyPr/>
        <a:lstStyle/>
        <a:p>
          <a:endParaRPr lang="en-US"/>
        </a:p>
      </dgm:t>
    </dgm:pt>
    <dgm:pt modelId="{0C1F8E70-1135-FD42-97A4-03C29B12D919}">
      <dgm:prSet phldrT="[Text]" custT="1"/>
      <dgm:spPr/>
      <dgm:t>
        <a:bodyPr/>
        <a:lstStyle/>
        <a:p>
          <a:r>
            <a:rPr lang="en-US" sz="1200" b="1" dirty="0"/>
            <a:t>Baptism, </a:t>
          </a:r>
          <a:r>
            <a:rPr lang="en-US" sz="1200" dirty="0"/>
            <a:t>Confirmation, Reception, Reaffirmation</a:t>
          </a:r>
        </a:p>
      </dgm:t>
    </dgm:pt>
    <dgm:pt modelId="{632E33AE-4F48-8041-9191-F6015CBEBD88}" type="parTrans" cxnId="{47E4799E-8AB8-E64C-AC71-3C4FD8D70BAC}">
      <dgm:prSet/>
      <dgm:spPr/>
      <dgm:t>
        <a:bodyPr/>
        <a:lstStyle/>
        <a:p>
          <a:endParaRPr lang="en-US"/>
        </a:p>
      </dgm:t>
    </dgm:pt>
    <dgm:pt modelId="{CA6AB532-FAEF-CB49-92F8-A6DE64102CB8}" type="sibTrans" cxnId="{47E4799E-8AB8-E64C-AC71-3C4FD8D70BAC}">
      <dgm:prSet/>
      <dgm:spPr/>
      <dgm:t>
        <a:bodyPr/>
        <a:lstStyle/>
        <a:p>
          <a:endParaRPr lang="en-US"/>
        </a:p>
      </dgm:t>
    </dgm:pt>
    <dgm:pt modelId="{C41C13DA-3CE0-B04D-B73D-0497968ECCEC}">
      <dgm:prSet custT="1"/>
      <dgm:spPr/>
      <dgm:t>
        <a:bodyPr/>
        <a:lstStyle/>
        <a:p>
          <a:r>
            <a:rPr lang="en-US" sz="1150"/>
            <a:t>Baptismal Living</a:t>
          </a:r>
        </a:p>
      </dgm:t>
    </dgm:pt>
    <dgm:pt modelId="{C756A47C-A449-1240-9482-71C24048CCF4}" type="parTrans" cxnId="{82855160-2166-284C-AB2A-C5C44C14E5B8}">
      <dgm:prSet/>
      <dgm:spPr/>
      <dgm:t>
        <a:bodyPr/>
        <a:lstStyle/>
        <a:p>
          <a:endParaRPr lang="en-US"/>
        </a:p>
      </dgm:t>
    </dgm:pt>
    <dgm:pt modelId="{8D9083CB-E9E0-E941-8D52-2F52729DF649}" type="sibTrans" cxnId="{82855160-2166-284C-AB2A-C5C44C14E5B8}">
      <dgm:prSet/>
      <dgm:spPr/>
      <dgm:t>
        <a:bodyPr/>
        <a:lstStyle/>
        <a:p>
          <a:endParaRPr lang="en-US"/>
        </a:p>
      </dgm:t>
    </dgm:pt>
    <dgm:pt modelId="{1E83D6D1-158D-CB46-A770-078A5B063095}">
      <dgm:prSet/>
      <dgm:spPr/>
      <dgm:t>
        <a:bodyPr/>
        <a:lstStyle/>
        <a:p>
          <a:r>
            <a:rPr lang="en-US" b="1"/>
            <a:t> Celebration of Vocation</a:t>
          </a:r>
        </a:p>
      </dgm:t>
    </dgm:pt>
    <dgm:pt modelId="{718F7E04-14FA-C749-85E9-9923A9F2C08D}" type="parTrans" cxnId="{A273415B-6DD2-CB4F-A154-DAEFE36C644F}">
      <dgm:prSet/>
      <dgm:spPr/>
      <dgm:t>
        <a:bodyPr/>
        <a:lstStyle/>
        <a:p>
          <a:endParaRPr lang="en-US"/>
        </a:p>
      </dgm:t>
    </dgm:pt>
    <dgm:pt modelId="{D02FC7BE-4633-0F43-A61A-D72EF9BCB761}" type="sibTrans" cxnId="{A273415B-6DD2-CB4F-A154-DAEFE36C644F}">
      <dgm:prSet/>
      <dgm:spPr/>
      <dgm:t>
        <a:bodyPr/>
        <a:lstStyle/>
        <a:p>
          <a:endParaRPr lang="en-US"/>
        </a:p>
      </dgm:t>
    </dgm:pt>
    <dgm:pt modelId="{154764BA-870D-EE42-A1C0-0AA009DE080D}" type="pres">
      <dgm:prSet presAssocID="{A4936119-298D-094D-B214-5D5B677B698B}" presName="theList" presStyleCnt="0">
        <dgm:presLayoutVars>
          <dgm:dir/>
          <dgm:animLvl val="lvl"/>
          <dgm:resizeHandles val="exact"/>
        </dgm:presLayoutVars>
      </dgm:prSet>
      <dgm:spPr/>
    </dgm:pt>
    <dgm:pt modelId="{780F8D41-49D4-C848-BDCE-E956CB4AD132}" type="pres">
      <dgm:prSet presAssocID="{30007330-D93A-8E40-AB48-60D293B8DFEC}" presName="compNode" presStyleCnt="0"/>
      <dgm:spPr/>
    </dgm:pt>
    <dgm:pt modelId="{563331F5-B814-7C4A-BD2B-8EA19CB0EC16}" type="pres">
      <dgm:prSet presAssocID="{30007330-D93A-8E40-AB48-60D293B8DFEC}" presName="noGeometry" presStyleCnt="0"/>
      <dgm:spPr/>
    </dgm:pt>
    <dgm:pt modelId="{43C65AD8-F37C-064C-B0ED-38D9FF2DE190}" type="pres">
      <dgm:prSet presAssocID="{30007330-D93A-8E40-AB48-60D293B8DFEC}" presName="childTextVisible" presStyleLbl="bgAccFollowNode1" presStyleIdx="0" presStyleCnt="4" custScaleX="89928">
        <dgm:presLayoutVars>
          <dgm:bulletEnabled val="1"/>
        </dgm:presLayoutVars>
      </dgm:prSet>
      <dgm:spPr/>
    </dgm:pt>
    <dgm:pt modelId="{DD70C773-0BA7-EA4E-BB4D-AD9AEB3A6A99}" type="pres">
      <dgm:prSet presAssocID="{30007330-D93A-8E40-AB48-60D293B8DFEC}" presName="childTextHidden" presStyleLbl="bgAccFollowNode1" presStyleIdx="0" presStyleCnt="4"/>
      <dgm:spPr/>
    </dgm:pt>
    <dgm:pt modelId="{D29CF675-0DBA-804F-8DA8-C676145B9A3E}" type="pres">
      <dgm:prSet presAssocID="{30007330-D93A-8E40-AB48-60D293B8DFEC}" presName="parentText" presStyleLbl="node1" presStyleIdx="0" presStyleCnt="4">
        <dgm:presLayoutVars>
          <dgm:chMax val="1"/>
          <dgm:bulletEnabled val="1"/>
        </dgm:presLayoutVars>
      </dgm:prSet>
      <dgm:spPr/>
    </dgm:pt>
    <dgm:pt modelId="{8C513A55-AB4E-7046-94DC-884432C262F2}" type="pres">
      <dgm:prSet presAssocID="{30007330-D93A-8E40-AB48-60D293B8DFEC}" presName="aSpace" presStyleCnt="0"/>
      <dgm:spPr/>
    </dgm:pt>
    <dgm:pt modelId="{C37CF4C1-F64E-584C-AB58-FDBAF9166B53}" type="pres">
      <dgm:prSet presAssocID="{5E765504-DA71-8847-B17D-ABDA8910B0FB}" presName="compNode" presStyleCnt="0"/>
      <dgm:spPr/>
    </dgm:pt>
    <dgm:pt modelId="{9F8171D4-0E45-204E-840A-C936AAF57013}" type="pres">
      <dgm:prSet presAssocID="{5E765504-DA71-8847-B17D-ABDA8910B0FB}" presName="noGeometry" presStyleCnt="0"/>
      <dgm:spPr/>
    </dgm:pt>
    <dgm:pt modelId="{8CDFD3B5-9277-C64D-B611-1D680C90F7E1}" type="pres">
      <dgm:prSet presAssocID="{5E765504-DA71-8847-B17D-ABDA8910B0FB}" presName="childTextVisible" presStyleLbl="bgAccFollowNode1" presStyleIdx="1" presStyleCnt="4" custLinFactNeighborX="-5219" custLinFactNeighborY="-593">
        <dgm:presLayoutVars>
          <dgm:bulletEnabled val="1"/>
        </dgm:presLayoutVars>
      </dgm:prSet>
      <dgm:spPr/>
    </dgm:pt>
    <dgm:pt modelId="{F1DEDFF5-BE0E-754C-805A-74A38B3AD735}" type="pres">
      <dgm:prSet presAssocID="{5E765504-DA71-8847-B17D-ABDA8910B0FB}" presName="childTextHidden" presStyleLbl="bgAccFollowNode1" presStyleIdx="1" presStyleCnt="4"/>
      <dgm:spPr/>
    </dgm:pt>
    <dgm:pt modelId="{FD4FF259-00E9-4644-A2FD-30A8FB5150A2}" type="pres">
      <dgm:prSet presAssocID="{5E765504-DA71-8847-B17D-ABDA8910B0FB}" presName="parentText" presStyleLbl="node1" presStyleIdx="1" presStyleCnt="4" custScaleX="120840" custLinFactNeighborX="-16319" custLinFactNeighborY="3974">
        <dgm:presLayoutVars>
          <dgm:chMax val="1"/>
          <dgm:bulletEnabled val="1"/>
        </dgm:presLayoutVars>
      </dgm:prSet>
      <dgm:spPr/>
    </dgm:pt>
    <dgm:pt modelId="{C43694A2-F0BD-4B43-A2B4-822AB27D516D}" type="pres">
      <dgm:prSet presAssocID="{5E765504-DA71-8847-B17D-ABDA8910B0FB}" presName="aSpace" presStyleCnt="0"/>
      <dgm:spPr/>
    </dgm:pt>
    <dgm:pt modelId="{3F629C2B-71DD-0847-9CAD-4E3CDA4B64E6}" type="pres">
      <dgm:prSet presAssocID="{EC2B4789-46E4-C544-A1F1-F2B9252F54AE}" presName="compNode" presStyleCnt="0"/>
      <dgm:spPr/>
    </dgm:pt>
    <dgm:pt modelId="{FFE6D4D0-E3EE-634B-89DF-3C1F29D67DAE}" type="pres">
      <dgm:prSet presAssocID="{EC2B4789-46E4-C544-A1F1-F2B9252F54AE}" presName="noGeometry" presStyleCnt="0"/>
      <dgm:spPr/>
    </dgm:pt>
    <dgm:pt modelId="{9C9621E5-D84F-3A49-B082-48134D9741F0}" type="pres">
      <dgm:prSet presAssocID="{EC2B4789-46E4-C544-A1F1-F2B9252F54AE}" presName="childTextVisible" presStyleLbl="bgAccFollowNode1" presStyleIdx="2" presStyleCnt="4" custScaleX="123729" custLinFactNeighborX="930" custLinFactNeighborY="-1060">
        <dgm:presLayoutVars>
          <dgm:bulletEnabled val="1"/>
        </dgm:presLayoutVars>
      </dgm:prSet>
      <dgm:spPr/>
    </dgm:pt>
    <dgm:pt modelId="{2A28D294-12B2-4543-8FAF-D90A2D700C3F}" type="pres">
      <dgm:prSet presAssocID="{EC2B4789-46E4-C544-A1F1-F2B9252F54AE}" presName="childTextHidden" presStyleLbl="bgAccFollowNode1" presStyleIdx="2" presStyleCnt="4"/>
      <dgm:spPr/>
    </dgm:pt>
    <dgm:pt modelId="{C85FCD29-E533-2848-97BF-0CE625E2D965}" type="pres">
      <dgm:prSet presAssocID="{EC2B4789-46E4-C544-A1F1-F2B9252F54AE}" presName="parentText" presStyleLbl="node1" presStyleIdx="2" presStyleCnt="4" custScaleX="136663" custLinFactNeighborX="-14061" custLinFactNeighborY="596">
        <dgm:presLayoutVars>
          <dgm:chMax val="1"/>
          <dgm:bulletEnabled val="1"/>
        </dgm:presLayoutVars>
      </dgm:prSet>
      <dgm:spPr/>
    </dgm:pt>
    <dgm:pt modelId="{9E8A569D-0577-4542-BAA4-74807A7E91F5}" type="pres">
      <dgm:prSet presAssocID="{EC2B4789-46E4-C544-A1F1-F2B9252F54AE}" presName="aSpace" presStyleCnt="0"/>
      <dgm:spPr/>
    </dgm:pt>
    <dgm:pt modelId="{02DF1B4D-56BC-7B4F-B875-3636A4F380B3}" type="pres">
      <dgm:prSet presAssocID="{C41C13DA-3CE0-B04D-B73D-0497968ECCEC}" presName="compNode" presStyleCnt="0"/>
      <dgm:spPr/>
    </dgm:pt>
    <dgm:pt modelId="{84623B33-9618-4F4F-88F4-72EF7CBA2338}" type="pres">
      <dgm:prSet presAssocID="{C41C13DA-3CE0-B04D-B73D-0497968ECCEC}" presName="noGeometry" presStyleCnt="0"/>
      <dgm:spPr/>
    </dgm:pt>
    <dgm:pt modelId="{21E13256-BD43-B749-A9A2-9C4ED0B1B443}" type="pres">
      <dgm:prSet presAssocID="{C41C13DA-3CE0-B04D-B73D-0497968ECCEC}" presName="childTextVisible" presStyleLbl="bgAccFollowNode1" presStyleIdx="3" presStyleCnt="4" custScaleX="93509" custLinFactNeighborX="13678" custLinFactNeighborY="-580">
        <dgm:presLayoutVars>
          <dgm:bulletEnabled val="1"/>
        </dgm:presLayoutVars>
      </dgm:prSet>
      <dgm:spPr/>
    </dgm:pt>
    <dgm:pt modelId="{AE30244D-BBE2-7B43-9CC5-380E07E47327}" type="pres">
      <dgm:prSet presAssocID="{C41C13DA-3CE0-B04D-B73D-0497968ECCEC}" presName="childTextHidden" presStyleLbl="bgAccFollowNode1" presStyleIdx="3" presStyleCnt="4"/>
      <dgm:spPr/>
    </dgm:pt>
    <dgm:pt modelId="{602CD2CA-D869-BE43-8102-32771286AF19}" type="pres">
      <dgm:prSet presAssocID="{C41C13DA-3CE0-B04D-B73D-0497968ECCEC}" presName="parentText" presStyleLbl="node1" presStyleIdx="3" presStyleCnt="4" custScaleX="120867" custLinFactNeighborX="-3175" custLinFactNeighborY="3180">
        <dgm:presLayoutVars>
          <dgm:chMax val="1"/>
          <dgm:bulletEnabled val="1"/>
        </dgm:presLayoutVars>
      </dgm:prSet>
      <dgm:spPr/>
    </dgm:pt>
  </dgm:ptLst>
  <dgm:cxnLst>
    <dgm:cxn modelId="{913AAC0D-009D-2143-9706-C94332BDC278}" srcId="{A4936119-298D-094D-B214-5D5B677B698B}" destId="{30007330-D93A-8E40-AB48-60D293B8DFEC}" srcOrd="0" destOrd="0" parTransId="{2EE034D3-D0D7-8C41-8086-2CE24BDCB855}" sibTransId="{CBE4B21D-1CCC-8243-A005-AAC3DCAB268C}"/>
    <dgm:cxn modelId="{654F8F13-B60B-C347-9D89-CDAAA586A8B4}" type="presOf" srcId="{C41C13DA-3CE0-B04D-B73D-0497968ECCEC}" destId="{602CD2CA-D869-BE43-8102-32771286AF19}" srcOrd="0" destOrd="0" presId="urn:microsoft.com/office/officeart/2005/8/layout/hProcess6"/>
    <dgm:cxn modelId="{5F599A22-882F-0E49-9ABD-16377C4F99A3}" type="presOf" srcId="{EC2B4789-46E4-C544-A1F1-F2B9252F54AE}" destId="{C85FCD29-E533-2848-97BF-0CE625E2D965}" srcOrd="0" destOrd="0" presId="urn:microsoft.com/office/officeart/2005/8/layout/hProcess6"/>
    <dgm:cxn modelId="{E2A3EC4C-CC9C-6F4E-A965-EA5DEB960910}" type="presOf" srcId="{5E765504-DA71-8847-B17D-ABDA8910B0FB}" destId="{FD4FF259-00E9-4644-A2FD-30A8FB5150A2}" srcOrd="0" destOrd="0" presId="urn:microsoft.com/office/officeart/2005/8/layout/hProcess6"/>
    <dgm:cxn modelId="{A273415B-6DD2-CB4F-A154-DAEFE36C644F}" srcId="{C41C13DA-3CE0-B04D-B73D-0497968ECCEC}" destId="{1E83D6D1-158D-CB46-A770-078A5B063095}" srcOrd="0" destOrd="0" parTransId="{718F7E04-14FA-C749-85E9-9923A9F2C08D}" sibTransId="{D02FC7BE-4633-0F43-A61A-D72EF9BCB761}"/>
    <dgm:cxn modelId="{91C5F45E-BC25-CC45-9D1F-27A938AB606B}" srcId="{5E765504-DA71-8847-B17D-ABDA8910B0FB}" destId="{946FA3DD-4649-FE48-98C3-97408105CED9}" srcOrd="0" destOrd="0" parTransId="{418FECB2-A032-894F-B276-1F79B08E18EA}" sibTransId="{0AD53A5F-6803-F34F-B821-69C42BFAFE39}"/>
    <dgm:cxn modelId="{EF931A5F-EA1F-4F40-9840-6831D4A7764A}" srcId="{A4936119-298D-094D-B214-5D5B677B698B}" destId="{EC2B4789-46E4-C544-A1F1-F2B9252F54AE}" srcOrd="2" destOrd="0" parTransId="{D8273D28-ADFF-A840-85B7-34F993E392D5}" sibTransId="{8611A845-14E3-A34E-A803-74B68A2A02ED}"/>
    <dgm:cxn modelId="{82855160-2166-284C-AB2A-C5C44C14E5B8}" srcId="{A4936119-298D-094D-B214-5D5B677B698B}" destId="{C41C13DA-3CE0-B04D-B73D-0497968ECCEC}" srcOrd="3" destOrd="0" parTransId="{C756A47C-A449-1240-9482-71C24048CCF4}" sibTransId="{8D9083CB-E9E0-E941-8D52-2F52729DF649}"/>
    <dgm:cxn modelId="{EF66C981-3BFA-9742-8FB4-84FFD7480205}" type="presOf" srcId="{1E83D6D1-158D-CB46-A770-078A5B063095}" destId="{AE30244D-BBE2-7B43-9CC5-380E07E47327}" srcOrd="1" destOrd="0" presId="urn:microsoft.com/office/officeart/2005/8/layout/hProcess6"/>
    <dgm:cxn modelId="{88DE9388-F513-384E-A312-62D9C0C263D8}" type="presOf" srcId="{230CF203-B272-2145-9576-BA153D492771}" destId="{43C65AD8-F37C-064C-B0ED-38D9FF2DE190}" srcOrd="0" destOrd="0" presId="urn:microsoft.com/office/officeart/2005/8/layout/hProcess6"/>
    <dgm:cxn modelId="{951ACB8B-DF33-0C42-B026-28B77CD197E8}" type="presOf" srcId="{0C1F8E70-1135-FD42-97A4-03C29B12D919}" destId="{9C9621E5-D84F-3A49-B082-48134D9741F0}" srcOrd="0" destOrd="0" presId="urn:microsoft.com/office/officeart/2005/8/layout/hProcess6"/>
    <dgm:cxn modelId="{47E4799E-8AB8-E64C-AC71-3C4FD8D70BAC}" srcId="{EC2B4789-46E4-C544-A1F1-F2B9252F54AE}" destId="{0C1F8E70-1135-FD42-97A4-03C29B12D919}" srcOrd="0" destOrd="0" parTransId="{632E33AE-4F48-8041-9191-F6015CBEBD88}" sibTransId="{CA6AB532-FAEF-CB49-92F8-A6DE64102CB8}"/>
    <dgm:cxn modelId="{BC3A51A3-3493-D64C-A7E5-5111754978A4}" type="presOf" srcId="{946FA3DD-4649-FE48-98C3-97408105CED9}" destId="{8CDFD3B5-9277-C64D-B611-1D680C90F7E1}" srcOrd="0" destOrd="0" presId="urn:microsoft.com/office/officeart/2005/8/layout/hProcess6"/>
    <dgm:cxn modelId="{F3D27AA4-171B-5E40-A2AE-42F5A10ADD37}" srcId="{30007330-D93A-8E40-AB48-60D293B8DFEC}" destId="{230CF203-B272-2145-9576-BA153D492771}" srcOrd="0" destOrd="0" parTransId="{105E3F1C-BC4B-CC45-9055-57981B141DC6}" sibTransId="{60BA53A3-77FE-D04C-8CB2-37ED15F4F1D9}"/>
    <dgm:cxn modelId="{616B6BB5-D73F-7B41-93D6-EA690E21B299}" type="presOf" srcId="{0C1F8E70-1135-FD42-97A4-03C29B12D919}" destId="{2A28D294-12B2-4543-8FAF-D90A2D700C3F}" srcOrd="1" destOrd="0" presId="urn:microsoft.com/office/officeart/2005/8/layout/hProcess6"/>
    <dgm:cxn modelId="{4BA4E8BC-B46B-B340-BE6E-3F6FD8DC4A67}" type="presOf" srcId="{A4936119-298D-094D-B214-5D5B677B698B}" destId="{154764BA-870D-EE42-A1C0-0AA009DE080D}" srcOrd="0" destOrd="0" presId="urn:microsoft.com/office/officeart/2005/8/layout/hProcess6"/>
    <dgm:cxn modelId="{205257C8-FA74-BB49-A0BF-454BC4996DB1}" srcId="{A4936119-298D-094D-B214-5D5B677B698B}" destId="{5E765504-DA71-8847-B17D-ABDA8910B0FB}" srcOrd="1" destOrd="0" parTransId="{BDEA8C0D-2194-C342-B6FA-2E231DC30BB6}" sibTransId="{33D9D208-B94D-A24A-A77A-806D169E0053}"/>
    <dgm:cxn modelId="{30DB0CD1-0934-EC40-8F69-7C7FA311F69E}" type="presOf" srcId="{946FA3DD-4649-FE48-98C3-97408105CED9}" destId="{F1DEDFF5-BE0E-754C-805A-74A38B3AD735}" srcOrd="1" destOrd="0" presId="urn:microsoft.com/office/officeart/2005/8/layout/hProcess6"/>
    <dgm:cxn modelId="{D441BCDC-F9A1-1E45-830E-05A2A9E28302}" type="presOf" srcId="{230CF203-B272-2145-9576-BA153D492771}" destId="{DD70C773-0BA7-EA4E-BB4D-AD9AEB3A6A99}" srcOrd="1" destOrd="0" presId="urn:microsoft.com/office/officeart/2005/8/layout/hProcess6"/>
    <dgm:cxn modelId="{4912CCF4-BA10-0D47-891B-D1CFD0FD0AF4}" type="presOf" srcId="{30007330-D93A-8E40-AB48-60D293B8DFEC}" destId="{D29CF675-0DBA-804F-8DA8-C676145B9A3E}" srcOrd="0" destOrd="0" presId="urn:microsoft.com/office/officeart/2005/8/layout/hProcess6"/>
    <dgm:cxn modelId="{4E119FFC-DF98-5C48-ABB9-4BCA429C5018}" type="presOf" srcId="{1E83D6D1-158D-CB46-A770-078A5B063095}" destId="{21E13256-BD43-B749-A9A2-9C4ED0B1B443}" srcOrd="0" destOrd="0" presId="urn:microsoft.com/office/officeart/2005/8/layout/hProcess6"/>
    <dgm:cxn modelId="{604D97E4-4802-8A4D-8A5F-4C55A73CBC9F}" type="presParOf" srcId="{154764BA-870D-EE42-A1C0-0AA009DE080D}" destId="{780F8D41-49D4-C848-BDCE-E956CB4AD132}" srcOrd="0" destOrd="0" presId="urn:microsoft.com/office/officeart/2005/8/layout/hProcess6"/>
    <dgm:cxn modelId="{2B12DB7A-E2B8-8041-AE0C-792199AE93B3}" type="presParOf" srcId="{780F8D41-49D4-C848-BDCE-E956CB4AD132}" destId="{563331F5-B814-7C4A-BD2B-8EA19CB0EC16}" srcOrd="0" destOrd="0" presId="urn:microsoft.com/office/officeart/2005/8/layout/hProcess6"/>
    <dgm:cxn modelId="{986779BB-DEA8-C740-835D-DAE9C32E0FB4}" type="presParOf" srcId="{780F8D41-49D4-C848-BDCE-E956CB4AD132}" destId="{43C65AD8-F37C-064C-B0ED-38D9FF2DE190}" srcOrd="1" destOrd="0" presId="urn:microsoft.com/office/officeart/2005/8/layout/hProcess6"/>
    <dgm:cxn modelId="{05395C20-A371-C048-8F21-2EDBB1862071}" type="presParOf" srcId="{780F8D41-49D4-C848-BDCE-E956CB4AD132}" destId="{DD70C773-0BA7-EA4E-BB4D-AD9AEB3A6A99}" srcOrd="2" destOrd="0" presId="urn:microsoft.com/office/officeart/2005/8/layout/hProcess6"/>
    <dgm:cxn modelId="{B0F1C50E-FFFE-1041-88C3-8E8E6E624CD6}" type="presParOf" srcId="{780F8D41-49D4-C848-BDCE-E956CB4AD132}" destId="{D29CF675-0DBA-804F-8DA8-C676145B9A3E}" srcOrd="3" destOrd="0" presId="urn:microsoft.com/office/officeart/2005/8/layout/hProcess6"/>
    <dgm:cxn modelId="{D3CFB819-FD3B-D140-90F7-B37CF65E6375}" type="presParOf" srcId="{154764BA-870D-EE42-A1C0-0AA009DE080D}" destId="{8C513A55-AB4E-7046-94DC-884432C262F2}" srcOrd="1" destOrd="0" presId="urn:microsoft.com/office/officeart/2005/8/layout/hProcess6"/>
    <dgm:cxn modelId="{B9BF3C9D-B18B-3049-AEFD-26D69D4249D1}" type="presParOf" srcId="{154764BA-870D-EE42-A1C0-0AA009DE080D}" destId="{C37CF4C1-F64E-584C-AB58-FDBAF9166B53}" srcOrd="2" destOrd="0" presId="urn:microsoft.com/office/officeart/2005/8/layout/hProcess6"/>
    <dgm:cxn modelId="{79B478A4-E6F4-5F4D-A0AE-4D9F53ADAE56}" type="presParOf" srcId="{C37CF4C1-F64E-584C-AB58-FDBAF9166B53}" destId="{9F8171D4-0E45-204E-840A-C936AAF57013}" srcOrd="0" destOrd="0" presId="urn:microsoft.com/office/officeart/2005/8/layout/hProcess6"/>
    <dgm:cxn modelId="{37D05623-2993-6D4B-A295-2400A2763956}" type="presParOf" srcId="{C37CF4C1-F64E-584C-AB58-FDBAF9166B53}" destId="{8CDFD3B5-9277-C64D-B611-1D680C90F7E1}" srcOrd="1" destOrd="0" presId="urn:microsoft.com/office/officeart/2005/8/layout/hProcess6"/>
    <dgm:cxn modelId="{DB0E3635-0148-ED46-A9D2-42835A2FC915}" type="presParOf" srcId="{C37CF4C1-F64E-584C-AB58-FDBAF9166B53}" destId="{F1DEDFF5-BE0E-754C-805A-74A38B3AD735}" srcOrd="2" destOrd="0" presId="urn:microsoft.com/office/officeart/2005/8/layout/hProcess6"/>
    <dgm:cxn modelId="{555E6CBA-98DB-FE4C-B2AC-1D7FEC9BAA61}" type="presParOf" srcId="{C37CF4C1-F64E-584C-AB58-FDBAF9166B53}" destId="{FD4FF259-00E9-4644-A2FD-30A8FB5150A2}" srcOrd="3" destOrd="0" presId="urn:microsoft.com/office/officeart/2005/8/layout/hProcess6"/>
    <dgm:cxn modelId="{7B72C6BC-A234-8D4A-8E5D-705E33CB7BA8}" type="presParOf" srcId="{154764BA-870D-EE42-A1C0-0AA009DE080D}" destId="{C43694A2-F0BD-4B43-A2B4-822AB27D516D}" srcOrd="3" destOrd="0" presId="urn:microsoft.com/office/officeart/2005/8/layout/hProcess6"/>
    <dgm:cxn modelId="{A1EF3088-818C-C240-A66A-8ED6E2B1291D}" type="presParOf" srcId="{154764BA-870D-EE42-A1C0-0AA009DE080D}" destId="{3F629C2B-71DD-0847-9CAD-4E3CDA4B64E6}" srcOrd="4" destOrd="0" presId="urn:microsoft.com/office/officeart/2005/8/layout/hProcess6"/>
    <dgm:cxn modelId="{65548570-456A-724B-A709-19A443365CAC}" type="presParOf" srcId="{3F629C2B-71DD-0847-9CAD-4E3CDA4B64E6}" destId="{FFE6D4D0-E3EE-634B-89DF-3C1F29D67DAE}" srcOrd="0" destOrd="0" presId="urn:microsoft.com/office/officeart/2005/8/layout/hProcess6"/>
    <dgm:cxn modelId="{E877BC0A-DD65-244E-9843-9E6A3B7622E5}" type="presParOf" srcId="{3F629C2B-71DD-0847-9CAD-4E3CDA4B64E6}" destId="{9C9621E5-D84F-3A49-B082-48134D9741F0}" srcOrd="1" destOrd="0" presId="urn:microsoft.com/office/officeart/2005/8/layout/hProcess6"/>
    <dgm:cxn modelId="{907B6CA8-CC67-A44C-957D-DD5A5CE17144}" type="presParOf" srcId="{3F629C2B-71DD-0847-9CAD-4E3CDA4B64E6}" destId="{2A28D294-12B2-4543-8FAF-D90A2D700C3F}" srcOrd="2" destOrd="0" presId="urn:microsoft.com/office/officeart/2005/8/layout/hProcess6"/>
    <dgm:cxn modelId="{68363A48-677E-C841-AFE1-908448705B02}" type="presParOf" srcId="{3F629C2B-71DD-0847-9CAD-4E3CDA4B64E6}" destId="{C85FCD29-E533-2848-97BF-0CE625E2D965}" srcOrd="3" destOrd="0" presId="urn:microsoft.com/office/officeart/2005/8/layout/hProcess6"/>
    <dgm:cxn modelId="{5C845590-B04F-A14D-9613-C82FE2A26F83}" type="presParOf" srcId="{154764BA-870D-EE42-A1C0-0AA009DE080D}" destId="{9E8A569D-0577-4542-BAA4-74807A7E91F5}" srcOrd="5" destOrd="0" presId="urn:microsoft.com/office/officeart/2005/8/layout/hProcess6"/>
    <dgm:cxn modelId="{3AD05875-640E-8844-93C7-BDDEAE29520A}" type="presParOf" srcId="{154764BA-870D-EE42-A1C0-0AA009DE080D}" destId="{02DF1B4D-56BC-7B4F-B875-3636A4F380B3}" srcOrd="6" destOrd="0" presId="urn:microsoft.com/office/officeart/2005/8/layout/hProcess6"/>
    <dgm:cxn modelId="{1B7285DB-D464-064D-8F16-4226B51BE0A1}" type="presParOf" srcId="{02DF1B4D-56BC-7B4F-B875-3636A4F380B3}" destId="{84623B33-9618-4F4F-88F4-72EF7CBA2338}" srcOrd="0" destOrd="0" presId="urn:microsoft.com/office/officeart/2005/8/layout/hProcess6"/>
    <dgm:cxn modelId="{C88369CD-B1A9-4E43-9332-072BE2F02778}" type="presParOf" srcId="{02DF1B4D-56BC-7B4F-B875-3636A4F380B3}" destId="{21E13256-BD43-B749-A9A2-9C4ED0B1B443}" srcOrd="1" destOrd="0" presId="urn:microsoft.com/office/officeart/2005/8/layout/hProcess6"/>
    <dgm:cxn modelId="{0310DFBE-F5F3-9942-8574-A104F1832D80}" type="presParOf" srcId="{02DF1B4D-56BC-7B4F-B875-3636A4F380B3}" destId="{AE30244D-BBE2-7B43-9CC5-380E07E47327}" srcOrd="2" destOrd="0" presId="urn:microsoft.com/office/officeart/2005/8/layout/hProcess6"/>
    <dgm:cxn modelId="{590C082C-DE5B-7243-B666-55D847174CF9}" type="presParOf" srcId="{02DF1B4D-56BC-7B4F-B875-3636A4F380B3}" destId="{602CD2CA-D869-BE43-8102-32771286AF19}" srcOrd="3" destOrd="0" presId="urn:microsoft.com/office/officeart/2005/8/layout/hProcess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C65AD8-F37C-064C-B0ED-38D9FF2DE190}">
      <dsp:nvSpPr>
        <dsp:cNvPr id="0" name=""/>
        <dsp:cNvSpPr/>
      </dsp:nvSpPr>
      <dsp:spPr>
        <a:xfrm>
          <a:off x="522855" y="551856"/>
          <a:ext cx="1556863" cy="1513315"/>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ctr" defTabSz="533400">
            <a:lnSpc>
              <a:spcPct val="90000"/>
            </a:lnSpc>
            <a:spcBef>
              <a:spcPct val="0"/>
            </a:spcBef>
            <a:spcAft>
              <a:spcPct val="35000"/>
            </a:spcAft>
            <a:buNone/>
          </a:pPr>
          <a:r>
            <a:rPr lang="en-US" sz="1200" b="1" kern="1200"/>
            <a:t>Rite of Welcome</a:t>
          </a:r>
        </a:p>
      </dsp:txBody>
      <dsp:txXfrm>
        <a:off x="912071" y="778853"/>
        <a:ext cx="758971" cy="1059321"/>
      </dsp:txXfrm>
    </dsp:sp>
    <dsp:sp modelId="{D29CF675-0DBA-804F-8DA8-C676145B9A3E}">
      <dsp:nvSpPr>
        <dsp:cNvPr id="0" name=""/>
        <dsp:cNvSpPr/>
      </dsp:nvSpPr>
      <dsp:spPr>
        <a:xfrm>
          <a:off x="2862" y="875705"/>
          <a:ext cx="865616" cy="86561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Inquiry</a:t>
          </a:r>
        </a:p>
      </dsp:txBody>
      <dsp:txXfrm>
        <a:off x="129629" y="1002472"/>
        <a:ext cx="612082" cy="612082"/>
      </dsp:txXfrm>
    </dsp:sp>
    <dsp:sp modelId="{8CDFD3B5-9277-C64D-B611-1D680C90F7E1}">
      <dsp:nvSpPr>
        <dsp:cNvPr id="0" name=""/>
        <dsp:cNvSpPr/>
      </dsp:nvSpPr>
      <dsp:spPr>
        <a:xfrm>
          <a:off x="2707758" y="542882"/>
          <a:ext cx="1731233" cy="1513315"/>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ctr" defTabSz="533400">
            <a:lnSpc>
              <a:spcPct val="90000"/>
            </a:lnSpc>
            <a:spcBef>
              <a:spcPct val="0"/>
            </a:spcBef>
            <a:spcAft>
              <a:spcPct val="35000"/>
            </a:spcAft>
            <a:buNone/>
          </a:pPr>
          <a:r>
            <a:rPr lang="en-US" sz="1200" b="1" kern="1200"/>
            <a:t>Rite of Enrollment</a:t>
          </a:r>
        </a:p>
      </dsp:txBody>
      <dsp:txXfrm>
        <a:off x="3140566" y="769879"/>
        <a:ext cx="843976" cy="1059321"/>
      </dsp:txXfrm>
    </dsp:sp>
    <dsp:sp modelId="{FD4FF259-00E9-4644-A2FD-30A8FB5150A2}">
      <dsp:nvSpPr>
        <dsp:cNvPr id="0" name=""/>
        <dsp:cNvSpPr/>
      </dsp:nvSpPr>
      <dsp:spPr>
        <a:xfrm>
          <a:off x="2133845" y="910105"/>
          <a:ext cx="1046011" cy="86561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Formation</a:t>
          </a:r>
        </a:p>
      </dsp:txBody>
      <dsp:txXfrm>
        <a:off x="2287030" y="1036872"/>
        <a:ext cx="739641" cy="612082"/>
      </dsp:txXfrm>
    </dsp:sp>
    <dsp:sp modelId="{9C9621E5-D84F-3A49-B082-48134D9741F0}">
      <dsp:nvSpPr>
        <dsp:cNvPr id="0" name=""/>
        <dsp:cNvSpPr/>
      </dsp:nvSpPr>
      <dsp:spPr>
        <a:xfrm>
          <a:off x="5039733" y="535815"/>
          <a:ext cx="2142037" cy="1513315"/>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Baptism, </a:t>
          </a:r>
          <a:r>
            <a:rPr lang="en-US" sz="1200" kern="1200" dirty="0"/>
            <a:t>Confirmation, Reception, Reaffirmation</a:t>
          </a:r>
        </a:p>
      </dsp:txBody>
      <dsp:txXfrm>
        <a:off x="5575242" y="762812"/>
        <a:ext cx="1076868" cy="1059321"/>
      </dsp:txXfrm>
    </dsp:sp>
    <dsp:sp modelId="{C85FCD29-E533-2848-97BF-0CE625E2D965}">
      <dsp:nvSpPr>
        <dsp:cNvPr id="0" name=""/>
        <dsp:cNvSpPr/>
      </dsp:nvSpPr>
      <dsp:spPr>
        <a:xfrm>
          <a:off x="4515831" y="880864"/>
          <a:ext cx="1182977" cy="86561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Intense Preparation</a:t>
          </a:r>
        </a:p>
      </dsp:txBody>
      <dsp:txXfrm>
        <a:off x="4689074" y="1007631"/>
        <a:ext cx="836491" cy="612082"/>
      </dsp:txXfrm>
    </dsp:sp>
    <dsp:sp modelId="{21E13256-BD43-B749-A9A2-9C4ED0B1B443}">
      <dsp:nvSpPr>
        <dsp:cNvPr id="0" name=""/>
        <dsp:cNvSpPr/>
      </dsp:nvSpPr>
      <dsp:spPr>
        <a:xfrm>
          <a:off x="7912231" y="543078"/>
          <a:ext cx="1618858" cy="1513315"/>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ctr" defTabSz="533400">
            <a:lnSpc>
              <a:spcPct val="90000"/>
            </a:lnSpc>
            <a:spcBef>
              <a:spcPct val="0"/>
            </a:spcBef>
            <a:spcAft>
              <a:spcPct val="35000"/>
            </a:spcAft>
            <a:buNone/>
          </a:pPr>
          <a:r>
            <a:rPr lang="en-US" sz="1200" b="1" kern="1200"/>
            <a:t> Celebration of Vocation</a:t>
          </a:r>
        </a:p>
      </dsp:txBody>
      <dsp:txXfrm>
        <a:off x="8316945" y="770075"/>
        <a:ext cx="789194" cy="1059321"/>
      </dsp:txXfrm>
    </dsp:sp>
    <dsp:sp modelId="{602CD2CA-D869-BE43-8102-32771286AF19}">
      <dsp:nvSpPr>
        <dsp:cNvPr id="0" name=""/>
        <dsp:cNvSpPr/>
      </dsp:nvSpPr>
      <dsp:spPr>
        <a:xfrm>
          <a:off x="7246389" y="903232"/>
          <a:ext cx="1046244" cy="86561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11175">
            <a:lnSpc>
              <a:spcPct val="90000"/>
            </a:lnSpc>
            <a:spcBef>
              <a:spcPct val="0"/>
            </a:spcBef>
            <a:spcAft>
              <a:spcPct val="35000"/>
            </a:spcAft>
            <a:buNone/>
          </a:pPr>
          <a:r>
            <a:rPr lang="en-US" sz="1150" kern="1200"/>
            <a:t>Baptismal Living</a:t>
          </a:r>
        </a:p>
      </dsp:txBody>
      <dsp:txXfrm>
        <a:off x="7399608" y="1029999"/>
        <a:ext cx="739806" cy="6120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286F9C-7EC0-4D4D-883F-4ABF03C71888}">
      <dsp:nvSpPr>
        <dsp:cNvPr id="0" name=""/>
        <dsp:cNvSpPr/>
      </dsp:nvSpPr>
      <dsp:spPr>
        <a:xfrm>
          <a:off x="0" y="1095966"/>
          <a:ext cx="1973322" cy="125305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030FA0-B3AD-E043-BB3F-B707CF48F1E1}">
      <dsp:nvSpPr>
        <dsp:cNvPr id="0" name=""/>
        <dsp:cNvSpPr/>
      </dsp:nvSpPr>
      <dsp:spPr>
        <a:xfrm>
          <a:off x="219257" y="1304261"/>
          <a:ext cx="1973322" cy="125305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The parish is the unit of change</a:t>
          </a:r>
        </a:p>
      </dsp:txBody>
      <dsp:txXfrm>
        <a:off x="255958" y="1340962"/>
        <a:ext cx="1899920" cy="1179657"/>
      </dsp:txXfrm>
    </dsp:sp>
    <dsp:sp modelId="{5FC61298-B184-3345-8FBD-9AC8474A5BFF}">
      <dsp:nvSpPr>
        <dsp:cNvPr id="0" name=""/>
        <dsp:cNvSpPr/>
      </dsp:nvSpPr>
      <dsp:spPr>
        <a:xfrm>
          <a:off x="2411837" y="1095966"/>
          <a:ext cx="1973322" cy="125305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E9868F-9AE5-5E49-8148-D97A4C54F5B4}">
      <dsp:nvSpPr>
        <dsp:cNvPr id="0" name=""/>
        <dsp:cNvSpPr/>
      </dsp:nvSpPr>
      <dsp:spPr>
        <a:xfrm>
          <a:off x="2631095" y="1304261"/>
          <a:ext cx="1973322" cy="125305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It all begins and ends in prayer</a:t>
          </a:r>
        </a:p>
      </dsp:txBody>
      <dsp:txXfrm>
        <a:off x="2667796" y="1340962"/>
        <a:ext cx="1899920" cy="1179657"/>
      </dsp:txXfrm>
    </dsp:sp>
    <dsp:sp modelId="{9B8EEFFF-2AB5-7F46-853B-2E1158290336}">
      <dsp:nvSpPr>
        <dsp:cNvPr id="0" name=""/>
        <dsp:cNvSpPr/>
      </dsp:nvSpPr>
      <dsp:spPr>
        <a:xfrm>
          <a:off x="4823675" y="1095966"/>
          <a:ext cx="1973322" cy="125305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605A80-019D-C04D-ABD1-B9AFF0824367}">
      <dsp:nvSpPr>
        <dsp:cNvPr id="0" name=""/>
        <dsp:cNvSpPr/>
      </dsp:nvSpPr>
      <dsp:spPr>
        <a:xfrm>
          <a:off x="5042934" y="1304261"/>
          <a:ext cx="1973322" cy="125305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Be the church</a:t>
          </a:r>
        </a:p>
      </dsp:txBody>
      <dsp:txXfrm>
        <a:off x="5079635" y="1340962"/>
        <a:ext cx="1899920" cy="11796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C65AD8-F37C-064C-B0ED-38D9FF2DE190}">
      <dsp:nvSpPr>
        <dsp:cNvPr id="0" name=""/>
        <dsp:cNvSpPr/>
      </dsp:nvSpPr>
      <dsp:spPr>
        <a:xfrm>
          <a:off x="522855" y="551856"/>
          <a:ext cx="1556863" cy="1513315"/>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ctr" defTabSz="533400">
            <a:lnSpc>
              <a:spcPct val="90000"/>
            </a:lnSpc>
            <a:spcBef>
              <a:spcPct val="0"/>
            </a:spcBef>
            <a:spcAft>
              <a:spcPct val="35000"/>
            </a:spcAft>
            <a:buNone/>
          </a:pPr>
          <a:r>
            <a:rPr lang="en-US" sz="1200" b="1" kern="1200"/>
            <a:t>Rite of Welcome</a:t>
          </a:r>
        </a:p>
      </dsp:txBody>
      <dsp:txXfrm>
        <a:off x="912071" y="778853"/>
        <a:ext cx="758971" cy="1059321"/>
      </dsp:txXfrm>
    </dsp:sp>
    <dsp:sp modelId="{D29CF675-0DBA-804F-8DA8-C676145B9A3E}">
      <dsp:nvSpPr>
        <dsp:cNvPr id="0" name=""/>
        <dsp:cNvSpPr/>
      </dsp:nvSpPr>
      <dsp:spPr>
        <a:xfrm>
          <a:off x="2862" y="875705"/>
          <a:ext cx="865616" cy="86561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Inquiry</a:t>
          </a:r>
        </a:p>
      </dsp:txBody>
      <dsp:txXfrm>
        <a:off x="129629" y="1002472"/>
        <a:ext cx="612082" cy="612082"/>
      </dsp:txXfrm>
    </dsp:sp>
    <dsp:sp modelId="{8CDFD3B5-9277-C64D-B611-1D680C90F7E1}">
      <dsp:nvSpPr>
        <dsp:cNvPr id="0" name=""/>
        <dsp:cNvSpPr/>
      </dsp:nvSpPr>
      <dsp:spPr>
        <a:xfrm>
          <a:off x="2707758" y="542882"/>
          <a:ext cx="1731233" cy="1513315"/>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ctr" defTabSz="533400">
            <a:lnSpc>
              <a:spcPct val="90000"/>
            </a:lnSpc>
            <a:spcBef>
              <a:spcPct val="0"/>
            </a:spcBef>
            <a:spcAft>
              <a:spcPct val="35000"/>
            </a:spcAft>
            <a:buNone/>
          </a:pPr>
          <a:r>
            <a:rPr lang="en-US" sz="1200" b="1" kern="1200"/>
            <a:t>Rite of Enrollment</a:t>
          </a:r>
        </a:p>
      </dsp:txBody>
      <dsp:txXfrm>
        <a:off x="3140566" y="769879"/>
        <a:ext cx="843976" cy="1059321"/>
      </dsp:txXfrm>
    </dsp:sp>
    <dsp:sp modelId="{FD4FF259-00E9-4644-A2FD-30A8FB5150A2}">
      <dsp:nvSpPr>
        <dsp:cNvPr id="0" name=""/>
        <dsp:cNvSpPr/>
      </dsp:nvSpPr>
      <dsp:spPr>
        <a:xfrm>
          <a:off x="2133845" y="910105"/>
          <a:ext cx="1046011" cy="86561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Formation</a:t>
          </a:r>
        </a:p>
      </dsp:txBody>
      <dsp:txXfrm>
        <a:off x="2287030" y="1036872"/>
        <a:ext cx="739641" cy="612082"/>
      </dsp:txXfrm>
    </dsp:sp>
    <dsp:sp modelId="{9C9621E5-D84F-3A49-B082-48134D9741F0}">
      <dsp:nvSpPr>
        <dsp:cNvPr id="0" name=""/>
        <dsp:cNvSpPr/>
      </dsp:nvSpPr>
      <dsp:spPr>
        <a:xfrm>
          <a:off x="5039733" y="535815"/>
          <a:ext cx="2142037" cy="1513315"/>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Baptism, </a:t>
          </a:r>
          <a:r>
            <a:rPr lang="en-US" sz="1200" kern="1200" dirty="0"/>
            <a:t>Confirmation, Reception, Reaffirmation</a:t>
          </a:r>
        </a:p>
      </dsp:txBody>
      <dsp:txXfrm>
        <a:off x="5575242" y="762812"/>
        <a:ext cx="1076868" cy="1059321"/>
      </dsp:txXfrm>
    </dsp:sp>
    <dsp:sp modelId="{C85FCD29-E533-2848-97BF-0CE625E2D965}">
      <dsp:nvSpPr>
        <dsp:cNvPr id="0" name=""/>
        <dsp:cNvSpPr/>
      </dsp:nvSpPr>
      <dsp:spPr>
        <a:xfrm>
          <a:off x="4515831" y="880864"/>
          <a:ext cx="1182977" cy="86561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Intense Preparation</a:t>
          </a:r>
        </a:p>
      </dsp:txBody>
      <dsp:txXfrm>
        <a:off x="4689074" y="1007631"/>
        <a:ext cx="836491" cy="612082"/>
      </dsp:txXfrm>
    </dsp:sp>
    <dsp:sp modelId="{21E13256-BD43-B749-A9A2-9C4ED0B1B443}">
      <dsp:nvSpPr>
        <dsp:cNvPr id="0" name=""/>
        <dsp:cNvSpPr/>
      </dsp:nvSpPr>
      <dsp:spPr>
        <a:xfrm>
          <a:off x="7912231" y="543078"/>
          <a:ext cx="1618858" cy="1513315"/>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ctr" defTabSz="533400">
            <a:lnSpc>
              <a:spcPct val="90000"/>
            </a:lnSpc>
            <a:spcBef>
              <a:spcPct val="0"/>
            </a:spcBef>
            <a:spcAft>
              <a:spcPct val="35000"/>
            </a:spcAft>
            <a:buNone/>
          </a:pPr>
          <a:r>
            <a:rPr lang="en-US" sz="1200" b="1" kern="1200"/>
            <a:t> Celebration of Vocation</a:t>
          </a:r>
        </a:p>
      </dsp:txBody>
      <dsp:txXfrm>
        <a:off x="8316945" y="770075"/>
        <a:ext cx="789194" cy="1059321"/>
      </dsp:txXfrm>
    </dsp:sp>
    <dsp:sp modelId="{602CD2CA-D869-BE43-8102-32771286AF19}">
      <dsp:nvSpPr>
        <dsp:cNvPr id="0" name=""/>
        <dsp:cNvSpPr/>
      </dsp:nvSpPr>
      <dsp:spPr>
        <a:xfrm>
          <a:off x="7246389" y="903232"/>
          <a:ext cx="1046244" cy="86561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11175">
            <a:lnSpc>
              <a:spcPct val="90000"/>
            </a:lnSpc>
            <a:spcBef>
              <a:spcPct val="0"/>
            </a:spcBef>
            <a:spcAft>
              <a:spcPct val="35000"/>
            </a:spcAft>
            <a:buNone/>
          </a:pPr>
          <a:r>
            <a:rPr lang="en-US" sz="1150" kern="1200"/>
            <a:t>Baptismal Living</a:t>
          </a:r>
        </a:p>
      </dsp:txBody>
      <dsp:txXfrm>
        <a:off x="7399608" y="1029999"/>
        <a:ext cx="739806" cy="61208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5EC540-9C05-7A9F-77E2-0FBF8E9F5EC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2CD3DEB-A0B2-635D-692B-F0EDACC14FE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415066-F8CF-6649-A07E-DC3D8DA82661}" type="datetimeFigureOut">
              <a:rPr lang="en-US" smtClean="0"/>
              <a:t>11/6/25</a:t>
            </a:fld>
            <a:endParaRPr lang="en-US"/>
          </a:p>
        </p:txBody>
      </p:sp>
      <p:sp>
        <p:nvSpPr>
          <p:cNvPr id="4" name="Footer Placeholder 3">
            <a:extLst>
              <a:ext uri="{FF2B5EF4-FFF2-40B4-BE49-F238E27FC236}">
                <a16:creationId xmlns:a16="http://schemas.microsoft.com/office/drawing/2014/main" id="{A3793F21-3006-2D3D-4CB7-A70E2F592F2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100CDE-EAF0-E84C-2CDA-6BEDBF8B44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FB2A11-9658-8647-BC85-B9E968D3B691}" type="slidenum">
              <a:rPr lang="en-US" smtClean="0"/>
              <a:t>‹#›</a:t>
            </a:fld>
            <a:endParaRPr lang="en-US"/>
          </a:p>
        </p:txBody>
      </p:sp>
    </p:spTree>
    <p:extLst>
      <p:ext uri="{BB962C8B-B14F-4D97-AF65-F5344CB8AC3E}">
        <p14:creationId xmlns:p14="http://schemas.microsoft.com/office/powerpoint/2010/main" val="24675751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F9CCBC-C8CF-0740-9D1F-257143328908}" type="datetimeFigureOut">
              <a:rPr lang="en-US" smtClean="0"/>
              <a:t>11/6/25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AF8122-3344-2D43-977B-D8120368BD4B}" type="slidenum">
              <a:rPr lang="en-US" smtClean="0"/>
              <a:t>‹#›</a:t>
            </a:fld>
            <a:endParaRPr lang="en-US"/>
          </a:p>
        </p:txBody>
      </p:sp>
    </p:spTree>
    <p:extLst>
      <p:ext uri="{BB962C8B-B14F-4D97-AF65-F5344CB8AC3E}">
        <p14:creationId xmlns:p14="http://schemas.microsoft.com/office/powerpoint/2010/main" val="2858532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dignity.us/index"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0FB4C-0757-E3E9-CA7B-B2451BF601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3107A5-412F-382C-851D-ED984FF3A3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F300C9-2849-3FA3-16E2-FDE3AFF8B36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BED148-FE65-91E4-2191-067FA2711458}"/>
              </a:ext>
            </a:extLst>
          </p:cNvPr>
          <p:cNvSpPr>
            <a:spLocks noGrp="1"/>
          </p:cNvSpPr>
          <p:nvPr>
            <p:ph type="sldNum" sz="quarter" idx="10"/>
          </p:nvPr>
        </p:nvSpPr>
        <p:spPr/>
        <p:txBody>
          <a:bodyPr/>
          <a:lstStyle/>
          <a:p>
            <a:fld id="{6DC72D16-95EC-0743-850B-27B3C807E63B}" type="slidenum">
              <a:rPr lang="en-US" smtClean="0"/>
              <a:t>1</a:t>
            </a:fld>
            <a:endParaRPr lang="en-US"/>
          </a:p>
        </p:txBody>
      </p:sp>
    </p:spTree>
    <p:extLst>
      <p:ext uri="{BB962C8B-B14F-4D97-AF65-F5344CB8AC3E}">
        <p14:creationId xmlns:p14="http://schemas.microsoft.com/office/powerpoint/2010/main" val="1440699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2</a:t>
            </a:fld>
            <a:endParaRPr lang="en-US"/>
          </a:p>
        </p:txBody>
      </p:sp>
    </p:spTree>
    <p:extLst>
      <p:ext uri="{BB962C8B-B14F-4D97-AF65-F5344CB8AC3E}">
        <p14:creationId xmlns:p14="http://schemas.microsoft.com/office/powerpoint/2010/main" val="3580830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3</a:t>
            </a:fld>
            <a:endParaRPr lang="en-US"/>
          </a:p>
        </p:txBody>
      </p:sp>
    </p:spTree>
    <p:extLst>
      <p:ext uri="{BB962C8B-B14F-4D97-AF65-F5344CB8AC3E}">
        <p14:creationId xmlns:p14="http://schemas.microsoft.com/office/powerpoint/2010/main" val="1670670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4</a:t>
            </a:fld>
            <a:endParaRPr lang="en-US"/>
          </a:p>
        </p:txBody>
      </p:sp>
    </p:spTree>
    <p:extLst>
      <p:ext uri="{BB962C8B-B14F-4D97-AF65-F5344CB8AC3E}">
        <p14:creationId xmlns:p14="http://schemas.microsoft.com/office/powerpoint/2010/main" val="4113716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5</a:t>
            </a:fld>
            <a:endParaRPr lang="en-US"/>
          </a:p>
        </p:txBody>
      </p:sp>
    </p:spTree>
    <p:extLst>
      <p:ext uri="{BB962C8B-B14F-4D97-AF65-F5344CB8AC3E}">
        <p14:creationId xmlns:p14="http://schemas.microsoft.com/office/powerpoint/2010/main" val="3790675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6</a:t>
            </a:fld>
            <a:endParaRPr lang="en-US"/>
          </a:p>
        </p:txBody>
      </p:sp>
    </p:spTree>
    <p:extLst>
      <p:ext uri="{BB962C8B-B14F-4D97-AF65-F5344CB8AC3E}">
        <p14:creationId xmlns:p14="http://schemas.microsoft.com/office/powerpoint/2010/main" val="2511037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DAF8122-3344-2D43-977B-D8120368BD4B}" type="slidenum">
              <a:rPr lang="en-US" smtClean="0"/>
              <a:t>7</a:t>
            </a:fld>
            <a:endParaRPr lang="en-US"/>
          </a:p>
        </p:txBody>
      </p:sp>
    </p:spTree>
    <p:extLst>
      <p:ext uri="{BB962C8B-B14F-4D97-AF65-F5344CB8AC3E}">
        <p14:creationId xmlns:p14="http://schemas.microsoft.com/office/powerpoint/2010/main" val="356685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8</a:t>
            </a:fld>
            <a:endParaRPr lang="en-US"/>
          </a:p>
        </p:txBody>
      </p:sp>
    </p:spTree>
    <p:extLst>
      <p:ext uri="{BB962C8B-B14F-4D97-AF65-F5344CB8AC3E}">
        <p14:creationId xmlns:p14="http://schemas.microsoft.com/office/powerpoint/2010/main" val="1926786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9</a:t>
            </a:fld>
            <a:endParaRPr lang="en-US"/>
          </a:p>
        </p:txBody>
      </p:sp>
    </p:spTree>
    <p:extLst>
      <p:ext uri="{BB962C8B-B14F-4D97-AF65-F5344CB8AC3E}">
        <p14:creationId xmlns:p14="http://schemas.microsoft.com/office/powerpoint/2010/main" val="1379246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10</a:t>
            </a:fld>
            <a:endParaRPr lang="en-US"/>
          </a:p>
        </p:txBody>
      </p:sp>
    </p:spTree>
    <p:extLst>
      <p:ext uri="{BB962C8B-B14F-4D97-AF65-F5344CB8AC3E}">
        <p14:creationId xmlns:p14="http://schemas.microsoft.com/office/powerpoint/2010/main" val="1440425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11</a:t>
            </a:fld>
            <a:endParaRPr lang="en-US"/>
          </a:p>
        </p:txBody>
      </p:sp>
    </p:spTree>
    <p:extLst>
      <p:ext uri="{BB962C8B-B14F-4D97-AF65-F5344CB8AC3E}">
        <p14:creationId xmlns:p14="http://schemas.microsoft.com/office/powerpoint/2010/main" val="585670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70E74B-7DD1-5549-8849-9E0C59C2FD26}" type="slidenum">
              <a:rPr lang="en-US" smtClean="0"/>
              <a:t>12</a:t>
            </a:fld>
            <a:endParaRPr lang="en-US"/>
          </a:p>
        </p:txBody>
      </p:sp>
    </p:spTree>
    <p:extLst>
      <p:ext uri="{BB962C8B-B14F-4D97-AF65-F5344CB8AC3E}">
        <p14:creationId xmlns:p14="http://schemas.microsoft.com/office/powerpoint/2010/main" val="33800172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13</a:t>
            </a:fld>
            <a:endParaRPr lang="en-US"/>
          </a:p>
        </p:txBody>
      </p:sp>
    </p:spTree>
    <p:extLst>
      <p:ext uri="{BB962C8B-B14F-4D97-AF65-F5344CB8AC3E}">
        <p14:creationId xmlns:p14="http://schemas.microsoft.com/office/powerpoint/2010/main" val="601827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14</a:t>
            </a:fld>
            <a:endParaRPr lang="en-US"/>
          </a:p>
        </p:txBody>
      </p:sp>
    </p:spTree>
    <p:extLst>
      <p:ext uri="{BB962C8B-B14F-4D97-AF65-F5344CB8AC3E}">
        <p14:creationId xmlns:p14="http://schemas.microsoft.com/office/powerpoint/2010/main" val="703842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15</a:t>
            </a:fld>
            <a:endParaRPr lang="en-US"/>
          </a:p>
        </p:txBody>
      </p:sp>
    </p:spTree>
    <p:extLst>
      <p:ext uri="{BB962C8B-B14F-4D97-AF65-F5344CB8AC3E}">
        <p14:creationId xmlns:p14="http://schemas.microsoft.com/office/powerpoint/2010/main" val="37617926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DC72D16-95EC-0743-850B-27B3C807E63B}" type="slidenum">
              <a:rPr lang="en-US" smtClean="0"/>
              <a:t>16</a:t>
            </a:fld>
            <a:endParaRPr lang="en-US"/>
          </a:p>
        </p:txBody>
      </p:sp>
    </p:spTree>
    <p:extLst>
      <p:ext uri="{BB962C8B-B14F-4D97-AF65-F5344CB8AC3E}">
        <p14:creationId xmlns:p14="http://schemas.microsoft.com/office/powerpoint/2010/main" val="1224506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17</a:t>
            </a:fld>
            <a:endParaRPr lang="en-US"/>
          </a:p>
        </p:txBody>
      </p:sp>
    </p:spTree>
    <p:extLst>
      <p:ext uri="{BB962C8B-B14F-4D97-AF65-F5344CB8AC3E}">
        <p14:creationId xmlns:p14="http://schemas.microsoft.com/office/powerpoint/2010/main" val="17383471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Tim Shriver., American disability rights activist, educator &amp; film producer. Our disagreements aren’t causing the divisions in our country; it’s what we do when we disagree. </a:t>
            </a:r>
            <a:endParaRPr lang="en-US" dirty="0"/>
          </a:p>
        </p:txBody>
      </p:sp>
      <p:sp>
        <p:nvSpPr>
          <p:cNvPr id="4" name="Slide Number Placeholder 3"/>
          <p:cNvSpPr>
            <a:spLocks noGrp="1"/>
          </p:cNvSpPr>
          <p:nvPr>
            <p:ph type="sldNum" sz="quarter" idx="5"/>
          </p:nvPr>
        </p:nvSpPr>
        <p:spPr/>
        <p:txBody>
          <a:bodyPr/>
          <a:lstStyle/>
          <a:p>
            <a:fld id="{EDAF8122-3344-2D43-977B-D8120368BD4B}" type="slidenum">
              <a:rPr lang="en-US" smtClean="0"/>
              <a:t>18</a:t>
            </a:fld>
            <a:endParaRPr lang="en-US"/>
          </a:p>
        </p:txBody>
      </p:sp>
    </p:spTree>
    <p:extLst>
      <p:ext uri="{BB962C8B-B14F-4D97-AF65-F5344CB8AC3E}">
        <p14:creationId xmlns:p14="http://schemas.microsoft.com/office/powerpoint/2010/main" val="3250755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Do we treat the other side with dignity or do we treat them with contempt? The first brings us together; the second drives us apart.</a:t>
            </a:r>
          </a:p>
          <a:p>
            <a:r>
              <a:rPr lang="en-US" sz="1200" b="0" i="0" kern="1200" dirty="0">
                <a:solidFill>
                  <a:schemeClr val="tx1"/>
                </a:solidFill>
                <a:effectLst/>
                <a:latin typeface="+mn-lt"/>
                <a:ea typeface="+mn-ea"/>
                <a:cs typeface="+mn-cs"/>
              </a:rPr>
              <a:t>We created </a:t>
            </a:r>
            <a:r>
              <a:rPr lang="en-US" sz="1200" b="1" i="0" u="none" strike="noStrike" kern="1200" dirty="0">
                <a:solidFill>
                  <a:schemeClr val="tx1"/>
                </a:solidFill>
                <a:effectLst/>
                <a:latin typeface="+mn-lt"/>
                <a:ea typeface="+mn-ea"/>
                <a:cs typeface="+mn-cs"/>
                <a:hlinkClick r:id="rId3"/>
              </a:rPr>
              <a:t>The Dignity Index</a:t>
            </a:r>
            <a:r>
              <a:rPr lang="en-US" sz="1200" b="1"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to show us the difference. </a:t>
            </a:r>
          </a:p>
          <a:p>
            <a:endParaRPr lang="en-US" dirty="0"/>
          </a:p>
        </p:txBody>
      </p:sp>
      <p:sp>
        <p:nvSpPr>
          <p:cNvPr id="4" name="Slide Number Placeholder 3"/>
          <p:cNvSpPr>
            <a:spLocks noGrp="1"/>
          </p:cNvSpPr>
          <p:nvPr>
            <p:ph type="sldNum" sz="quarter" idx="5"/>
          </p:nvPr>
        </p:nvSpPr>
        <p:spPr/>
        <p:txBody>
          <a:bodyPr/>
          <a:lstStyle/>
          <a:p>
            <a:fld id="{EDAF8122-3344-2D43-977B-D8120368BD4B}" type="slidenum">
              <a:rPr lang="en-US" smtClean="0"/>
              <a:t>19</a:t>
            </a:fld>
            <a:endParaRPr lang="en-US"/>
          </a:p>
        </p:txBody>
      </p:sp>
    </p:spTree>
    <p:extLst>
      <p:ext uri="{BB962C8B-B14F-4D97-AF65-F5344CB8AC3E}">
        <p14:creationId xmlns:p14="http://schemas.microsoft.com/office/powerpoint/2010/main" val="2525190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20</a:t>
            </a:fld>
            <a:endParaRPr lang="en-US"/>
          </a:p>
        </p:txBody>
      </p:sp>
    </p:spTree>
    <p:extLst>
      <p:ext uri="{BB962C8B-B14F-4D97-AF65-F5344CB8AC3E}">
        <p14:creationId xmlns:p14="http://schemas.microsoft.com/office/powerpoint/2010/main" val="432920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21</a:t>
            </a:fld>
            <a:endParaRPr lang="en-US"/>
          </a:p>
        </p:txBody>
      </p:sp>
    </p:spTree>
    <p:extLst>
      <p:ext uri="{BB962C8B-B14F-4D97-AF65-F5344CB8AC3E}">
        <p14:creationId xmlns:p14="http://schemas.microsoft.com/office/powerpoint/2010/main" val="2834994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CBD91-9F13-DFBC-F1C9-CFDCD74762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D358C0-3C78-74C5-EFC4-9666D11781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09D026-F98B-3696-076C-B7F97414571B}"/>
              </a:ext>
            </a:extLst>
          </p:cNvPr>
          <p:cNvSpPr>
            <a:spLocks noGrp="1"/>
          </p:cNvSpPr>
          <p:nvPr>
            <p:ph type="body" idx="1"/>
          </p:nvPr>
        </p:nvSpPr>
        <p:spPr/>
        <p:txBody>
          <a:bodyPr/>
          <a:lstStyle/>
          <a:p>
            <a:r>
              <a:rPr lang="en-US"/>
              <a:t>We can and we MUST do better to live into our baptismal theology and ecclesiology</a:t>
            </a:r>
          </a:p>
        </p:txBody>
      </p:sp>
      <p:sp>
        <p:nvSpPr>
          <p:cNvPr id="4" name="Slide Number Placeholder 3">
            <a:extLst>
              <a:ext uri="{FF2B5EF4-FFF2-40B4-BE49-F238E27FC236}">
                <a16:creationId xmlns:a16="http://schemas.microsoft.com/office/drawing/2014/main" id="{4B26058E-508E-71D4-30D2-E875A29F405B}"/>
              </a:ext>
            </a:extLst>
          </p:cNvPr>
          <p:cNvSpPr>
            <a:spLocks noGrp="1"/>
          </p:cNvSpPr>
          <p:nvPr>
            <p:ph type="sldNum" sz="quarter" idx="5"/>
          </p:nvPr>
        </p:nvSpPr>
        <p:spPr/>
        <p:txBody>
          <a:bodyPr/>
          <a:lstStyle/>
          <a:p>
            <a:fld id="{14FA8E4D-90AF-B847-9F7F-AE5BD4F77E17}" type="slidenum">
              <a:rPr lang="en-US" smtClean="0"/>
              <a:t>22</a:t>
            </a:fld>
            <a:endParaRPr lang="en-US"/>
          </a:p>
        </p:txBody>
      </p:sp>
    </p:spTree>
    <p:extLst>
      <p:ext uri="{BB962C8B-B14F-4D97-AF65-F5344CB8AC3E}">
        <p14:creationId xmlns:p14="http://schemas.microsoft.com/office/powerpoint/2010/main" val="97919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23</a:t>
            </a:fld>
            <a:endParaRPr lang="en-US"/>
          </a:p>
        </p:txBody>
      </p:sp>
    </p:spTree>
    <p:extLst>
      <p:ext uri="{BB962C8B-B14F-4D97-AF65-F5344CB8AC3E}">
        <p14:creationId xmlns:p14="http://schemas.microsoft.com/office/powerpoint/2010/main" val="6482600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DC72D16-95EC-0743-850B-27B3C807E63B}" type="slidenum">
              <a:rPr lang="en-US" smtClean="0"/>
              <a:t>24</a:t>
            </a:fld>
            <a:endParaRPr lang="en-US"/>
          </a:p>
        </p:txBody>
      </p:sp>
    </p:spTree>
    <p:extLst>
      <p:ext uri="{BB962C8B-B14F-4D97-AF65-F5344CB8AC3E}">
        <p14:creationId xmlns:p14="http://schemas.microsoft.com/office/powerpoint/2010/main" val="27446704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DC72D16-95EC-0743-850B-27B3C807E63B}" type="slidenum">
              <a:rPr lang="en-US" smtClean="0"/>
              <a:t>25</a:t>
            </a:fld>
            <a:endParaRPr lang="en-US"/>
          </a:p>
        </p:txBody>
      </p:sp>
    </p:spTree>
    <p:extLst>
      <p:ext uri="{BB962C8B-B14F-4D97-AF65-F5344CB8AC3E}">
        <p14:creationId xmlns:p14="http://schemas.microsoft.com/office/powerpoint/2010/main" val="41146949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One historian … At her trial she answered that she did not fear soldiers, for her way had been prepared; because, if there did happen to be soldiers along the way, she had God, her Lord, who would make a way for her to go to the lord Dauphin, and that she had been born to do this.</a:t>
            </a:r>
          </a:p>
        </p:txBody>
      </p:sp>
      <p:sp>
        <p:nvSpPr>
          <p:cNvPr id="4" name="Slide Number Placeholder 3"/>
          <p:cNvSpPr>
            <a:spLocks noGrp="1"/>
          </p:cNvSpPr>
          <p:nvPr>
            <p:ph type="sldNum" sz="quarter" idx="5"/>
          </p:nvPr>
        </p:nvSpPr>
        <p:spPr/>
        <p:txBody>
          <a:bodyPr/>
          <a:lstStyle/>
          <a:p>
            <a:fld id="{EDAF8122-3344-2D43-977B-D8120368BD4B}" type="slidenum">
              <a:rPr lang="en-US" smtClean="0"/>
              <a:t>26</a:t>
            </a:fld>
            <a:endParaRPr lang="en-US"/>
          </a:p>
        </p:txBody>
      </p:sp>
    </p:spTree>
    <p:extLst>
      <p:ext uri="{BB962C8B-B14F-4D97-AF65-F5344CB8AC3E}">
        <p14:creationId xmlns:p14="http://schemas.microsoft.com/office/powerpoint/2010/main" val="3566857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27</a:t>
            </a:fld>
            <a:endParaRPr lang="en-US"/>
          </a:p>
        </p:txBody>
      </p:sp>
    </p:spTree>
    <p:extLst>
      <p:ext uri="{BB962C8B-B14F-4D97-AF65-F5344CB8AC3E}">
        <p14:creationId xmlns:p14="http://schemas.microsoft.com/office/powerpoint/2010/main" val="35308765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28</a:t>
            </a:fld>
            <a:endParaRPr lang="en-US"/>
          </a:p>
        </p:txBody>
      </p:sp>
    </p:spTree>
    <p:extLst>
      <p:ext uri="{BB962C8B-B14F-4D97-AF65-F5344CB8AC3E}">
        <p14:creationId xmlns:p14="http://schemas.microsoft.com/office/powerpoint/2010/main" val="17869729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29</a:t>
            </a:fld>
            <a:endParaRPr lang="en-US"/>
          </a:p>
        </p:txBody>
      </p:sp>
    </p:spTree>
    <p:extLst>
      <p:ext uri="{BB962C8B-B14F-4D97-AF65-F5344CB8AC3E}">
        <p14:creationId xmlns:p14="http://schemas.microsoft.com/office/powerpoint/2010/main" val="3008351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30</a:t>
            </a:fld>
            <a:endParaRPr lang="en-US"/>
          </a:p>
        </p:txBody>
      </p:sp>
    </p:spTree>
    <p:extLst>
      <p:ext uri="{BB962C8B-B14F-4D97-AF65-F5344CB8AC3E}">
        <p14:creationId xmlns:p14="http://schemas.microsoft.com/office/powerpoint/2010/main" val="6991972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54F66F6-776F-4B0C-9023-39AC8FDF5A5A}" type="slidenum">
              <a:rPr lang="en-US" smtClean="0"/>
              <a:t>31</a:t>
            </a:fld>
            <a:endParaRPr lang="en-US"/>
          </a:p>
        </p:txBody>
      </p:sp>
    </p:spTree>
    <p:extLst>
      <p:ext uri="{BB962C8B-B14F-4D97-AF65-F5344CB8AC3E}">
        <p14:creationId xmlns:p14="http://schemas.microsoft.com/office/powerpoint/2010/main" val="26843463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37CAA-1F09-17B0-3251-54C2B6FB18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A25AF3-642A-FC1D-7A52-9AE9E61663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746FA4-3D6D-3088-0CD0-2DB6335C0BF6}"/>
              </a:ext>
            </a:extLst>
          </p:cNvPr>
          <p:cNvSpPr>
            <a:spLocks noGrp="1"/>
          </p:cNvSpPr>
          <p:nvPr>
            <p:ph type="body" idx="1"/>
          </p:nvPr>
        </p:nvSpPr>
        <p:spPr/>
        <p:txBody>
          <a:bodyPr/>
          <a:lstStyle/>
          <a:p>
            <a:r>
              <a:rPr lang="en-US" dirty="0"/>
              <a:t>Difference between joy and happiness: joy = deep, internal, abiding contentment. Happiness = episodic emotion in response to external circumstances</a:t>
            </a:r>
          </a:p>
        </p:txBody>
      </p:sp>
      <p:sp>
        <p:nvSpPr>
          <p:cNvPr id="4" name="Slide Number Placeholder 3">
            <a:extLst>
              <a:ext uri="{FF2B5EF4-FFF2-40B4-BE49-F238E27FC236}">
                <a16:creationId xmlns:a16="http://schemas.microsoft.com/office/drawing/2014/main" id="{3106449C-6639-C049-9262-761AED014FB2}"/>
              </a:ext>
            </a:extLst>
          </p:cNvPr>
          <p:cNvSpPr>
            <a:spLocks noGrp="1"/>
          </p:cNvSpPr>
          <p:nvPr>
            <p:ph type="sldNum" sz="quarter" idx="5"/>
          </p:nvPr>
        </p:nvSpPr>
        <p:spPr/>
        <p:txBody>
          <a:bodyPr/>
          <a:lstStyle/>
          <a:p>
            <a:fld id="{E54F66F6-776F-4B0C-9023-39AC8FDF5A5A}" type="slidenum">
              <a:rPr lang="en-US" smtClean="0"/>
              <a:t>32</a:t>
            </a:fld>
            <a:endParaRPr lang="en-US"/>
          </a:p>
        </p:txBody>
      </p:sp>
    </p:spTree>
    <p:extLst>
      <p:ext uri="{BB962C8B-B14F-4D97-AF65-F5344CB8AC3E}">
        <p14:creationId xmlns:p14="http://schemas.microsoft.com/office/powerpoint/2010/main" val="32520528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CC0E9-02F3-15BD-9B01-0DE6B6F344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742EE5-2BB8-53D2-05F6-AE1DDCB6FC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CD8491-51DE-EF59-A258-965D024292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FCB4391-6C3E-885B-CDA4-5BAFB449A153}"/>
              </a:ext>
            </a:extLst>
          </p:cNvPr>
          <p:cNvSpPr>
            <a:spLocks noGrp="1"/>
          </p:cNvSpPr>
          <p:nvPr>
            <p:ph type="sldNum" sz="quarter" idx="5"/>
          </p:nvPr>
        </p:nvSpPr>
        <p:spPr/>
        <p:txBody>
          <a:bodyPr/>
          <a:lstStyle/>
          <a:p>
            <a:fld id="{E54F66F6-776F-4B0C-9023-39AC8FDF5A5A}" type="slidenum">
              <a:rPr lang="en-US" smtClean="0"/>
              <a:t>33</a:t>
            </a:fld>
            <a:endParaRPr lang="en-US"/>
          </a:p>
        </p:txBody>
      </p:sp>
    </p:spTree>
    <p:extLst>
      <p:ext uri="{BB962C8B-B14F-4D97-AF65-F5344CB8AC3E}">
        <p14:creationId xmlns:p14="http://schemas.microsoft.com/office/powerpoint/2010/main" val="24066112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E332C-A499-6AD5-B0DC-10F419844A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303423-4CEE-CC40-2257-BBF58A849F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AABF1-FC85-D2CB-02D9-A05E2111E9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DB50A8-3E30-D411-F975-1269CCFEB264}"/>
              </a:ext>
            </a:extLst>
          </p:cNvPr>
          <p:cNvSpPr>
            <a:spLocks noGrp="1"/>
          </p:cNvSpPr>
          <p:nvPr>
            <p:ph type="sldNum" sz="quarter" idx="5"/>
          </p:nvPr>
        </p:nvSpPr>
        <p:spPr/>
        <p:txBody>
          <a:bodyPr/>
          <a:lstStyle/>
          <a:p>
            <a:fld id="{E54F66F6-776F-4B0C-9023-39AC8FDF5A5A}" type="slidenum">
              <a:rPr lang="en-US" smtClean="0"/>
              <a:t>34</a:t>
            </a:fld>
            <a:endParaRPr lang="en-US"/>
          </a:p>
        </p:txBody>
      </p:sp>
    </p:spTree>
    <p:extLst>
      <p:ext uri="{BB962C8B-B14F-4D97-AF65-F5344CB8AC3E}">
        <p14:creationId xmlns:p14="http://schemas.microsoft.com/office/powerpoint/2010/main" val="12408682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35</a:t>
            </a:fld>
            <a:endParaRPr lang="en-US"/>
          </a:p>
        </p:txBody>
      </p:sp>
    </p:spTree>
    <p:extLst>
      <p:ext uri="{BB962C8B-B14F-4D97-AF65-F5344CB8AC3E}">
        <p14:creationId xmlns:p14="http://schemas.microsoft.com/office/powerpoint/2010/main" val="40107626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36</a:t>
            </a:fld>
            <a:endParaRPr lang="en-US"/>
          </a:p>
        </p:txBody>
      </p:sp>
    </p:spTree>
    <p:extLst>
      <p:ext uri="{BB962C8B-B14F-4D97-AF65-F5344CB8AC3E}">
        <p14:creationId xmlns:p14="http://schemas.microsoft.com/office/powerpoint/2010/main" val="39568156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37</a:t>
            </a:fld>
            <a:endParaRPr lang="en-US"/>
          </a:p>
        </p:txBody>
      </p:sp>
    </p:spTree>
    <p:extLst>
      <p:ext uri="{BB962C8B-B14F-4D97-AF65-F5344CB8AC3E}">
        <p14:creationId xmlns:p14="http://schemas.microsoft.com/office/powerpoint/2010/main" val="38088514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38</a:t>
            </a:fld>
            <a:endParaRPr lang="en-US"/>
          </a:p>
        </p:txBody>
      </p:sp>
    </p:spTree>
    <p:extLst>
      <p:ext uri="{BB962C8B-B14F-4D97-AF65-F5344CB8AC3E}">
        <p14:creationId xmlns:p14="http://schemas.microsoft.com/office/powerpoint/2010/main" val="29172526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39</a:t>
            </a:fld>
            <a:endParaRPr lang="en-US"/>
          </a:p>
        </p:txBody>
      </p:sp>
    </p:spTree>
    <p:extLst>
      <p:ext uri="{BB962C8B-B14F-4D97-AF65-F5344CB8AC3E}">
        <p14:creationId xmlns:p14="http://schemas.microsoft.com/office/powerpoint/2010/main" val="24490313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40</a:t>
            </a:fld>
            <a:endParaRPr lang="en-US"/>
          </a:p>
        </p:txBody>
      </p:sp>
    </p:spTree>
    <p:extLst>
      <p:ext uri="{BB962C8B-B14F-4D97-AF65-F5344CB8AC3E}">
        <p14:creationId xmlns:p14="http://schemas.microsoft.com/office/powerpoint/2010/main" val="27993064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41</a:t>
            </a:fld>
            <a:endParaRPr lang="en-US"/>
          </a:p>
        </p:txBody>
      </p:sp>
    </p:spTree>
    <p:extLst>
      <p:ext uri="{BB962C8B-B14F-4D97-AF65-F5344CB8AC3E}">
        <p14:creationId xmlns:p14="http://schemas.microsoft.com/office/powerpoint/2010/main" val="3443429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42</a:t>
            </a:fld>
            <a:endParaRPr lang="en-US"/>
          </a:p>
        </p:txBody>
      </p:sp>
    </p:spTree>
    <p:extLst>
      <p:ext uri="{BB962C8B-B14F-4D97-AF65-F5344CB8AC3E}">
        <p14:creationId xmlns:p14="http://schemas.microsoft.com/office/powerpoint/2010/main" val="42552438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54F66F6-776F-4B0C-9023-39AC8FDF5A5A}" type="slidenum">
              <a:rPr lang="en-US" smtClean="0"/>
              <a:t>43</a:t>
            </a:fld>
            <a:endParaRPr lang="en-US"/>
          </a:p>
        </p:txBody>
      </p:sp>
    </p:spTree>
    <p:extLst>
      <p:ext uri="{BB962C8B-B14F-4D97-AF65-F5344CB8AC3E}">
        <p14:creationId xmlns:p14="http://schemas.microsoft.com/office/powerpoint/2010/main" val="26843463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44</a:t>
            </a:fld>
            <a:endParaRPr lang="en-US"/>
          </a:p>
        </p:txBody>
      </p:sp>
    </p:spTree>
    <p:extLst>
      <p:ext uri="{BB962C8B-B14F-4D97-AF65-F5344CB8AC3E}">
        <p14:creationId xmlns:p14="http://schemas.microsoft.com/office/powerpoint/2010/main" val="30085099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F164A7-6C54-46DB-B7EE-2E82C7F9A936}" type="slidenum">
              <a:rPr lang="en-US" smtClean="0"/>
              <a:t>45</a:t>
            </a:fld>
            <a:endParaRPr lang="en-US"/>
          </a:p>
        </p:txBody>
      </p:sp>
    </p:spTree>
    <p:extLst>
      <p:ext uri="{BB962C8B-B14F-4D97-AF65-F5344CB8AC3E}">
        <p14:creationId xmlns:p14="http://schemas.microsoft.com/office/powerpoint/2010/main" val="35896190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70E74B-7DD1-5549-8849-9E0C59C2FD26}" type="slidenum">
              <a:rPr lang="en-US" smtClean="0"/>
              <a:t>46</a:t>
            </a:fld>
            <a:endParaRPr lang="en-US"/>
          </a:p>
        </p:txBody>
      </p:sp>
    </p:spTree>
    <p:extLst>
      <p:ext uri="{BB962C8B-B14F-4D97-AF65-F5344CB8AC3E}">
        <p14:creationId xmlns:p14="http://schemas.microsoft.com/office/powerpoint/2010/main" val="5033727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4DAD3-8140-1673-52D8-4986DE76F5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89ACE8-CA05-7AFE-3E41-5D4CFD84EC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AB8829-2C6D-2A4B-1E9D-80E594AC62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302622-3E9A-9B04-3088-8C4A852063DB}"/>
              </a:ext>
            </a:extLst>
          </p:cNvPr>
          <p:cNvSpPr>
            <a:spLocks noGrp="1"/>
          </p:cNvSpPr>
          <p:nvPr>
            <p:ph type="sldNum" sz="quarter" idx="10"/>
          </p:nvPr>
        </p:nvSpPr>
        <p:spPr/>
        <p:txBody>
          <a:bodyPr/>
          <a:lstStyle/>
          <a:p>
            <a:fld id="{6DC72D16-95EC-0743-850B-27B3C807E63B}" type="slidenum">
              <a:rPr lang="en-US" smtClean="0"/>
              <a:t>47</a:t>
            </a:fld>
            <a:endParaRPr lang="en-US"/>
          </a:p>
        </p:txBody>
      </p:sp>
    </p:spTree>
    <p:extLst>
      <p:ext uri="{BB962C8B-B14F-4D97-AF65-F5344CB8AC3E}">
        <p14:creationId xmlns:p14="http://schemas.microsoft.com/office/powerpoint/2010/main" val="19491194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3B669-682F-B3A0-4A87-50108DBDF8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FAC9D5-6231-B311-F9C5-21F83E4841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1FA140-CBBA-919D-99CD-1F91CB4F6F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69C056-274F-53F5-A776-B45607AD1CB5}"/>
              </a:ext>
            </a:extLst>
          </p:cNvPr>
          <p:cNvSpPr>
            <a:spLocks noGrp="1"/>
          </p:cNvSpPr>
          <p:nvPr>
            <p:ph type="sldNum" sz="quarter" idx="5"/>
          </p:nvPr>
        </p:nvSpPr>
        <p:spPr/>
        <p:txBody>
          <a:bodyPr/>
          <a:lstStyle/>
          <a:p>
            <a:fld id="{EDAF8122-3344-2D43-977B-D8120368BD4B}" type="slidenum">
              <a:rPr lang="en-US" smtClean="0"/>
              <a:t>48</a:t>
            </a:fld>
            <a:endParaRPr lang="en-US"/>
          </a:p>
        </p:txBody>
      </p:sp>
    </p:spTree>
    <p:extLst>
      <p:ext uri="{BB962C8B-B14F-4D97-AF65-F5344CB8AC3E}">
        <p14:creationId xmlns:p14="http://schemas.microsoft.com/office/powerpoint/2010/main" val="2317438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49</a:t>
            </a:fld>
            <a:endParaRPr lang="en-US"/>
          </a:p>
        </p:txBody>
      </p:sp>
    </p:spTree>
    <p:extLst>
      <p:ext uri="{BB962C8B-B14F-4D97-AF65-F5344CB8AC3E}">
        <p14:creationId xmlns:p14="http://schemas.microsoft.com/office/powerpoint/2010/main" val="13337597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50</a:t>
            </a:fld>
            <a:endParaRPr lang="en-US"/>
          </a:p>
        </p:txBody>
      </p:sp>
    </p:spTree>
    <p:extLst>
      <p:ext uri="{BB962C8B-B14F-4D97-AF65-F5344CB8AC3E}">
        <p14:creationId xmlns:p14="http://schemas.microsoft.com/office/powerpoint/2010/main" val="19108870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51</a:t>
            </a:fld>
            <a:endParaRPr lang="en-US"/>
          </a:p>
        </p:txBody>
      </p:sp>
    </p:spTree>
    <p:extLst>
      <p:ext uri="{BB962C8B-B14F-4D97-AF65-F5344CB8AC3E}">
        <p14:creationId xmlns:p14="http://schemas.microsoft.com/office/powerpoint/2010/main" val="9163801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52</a:t>
            </a:fld>
            <a:endParaRPr lang="en-US"/>
          </a:p>
        </p:txBody>
      </p:sp>
    </p:spTree>
    <p:extLst>
      <p:ext uri="{BB962C8B-B14F-4D97-AF65-F5344CB8AC3E}">
        <p14:creationId xmlns:p14="http://schemas.microsoft.com/office/powerpoint/2010/main" val="3593450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53</a:t>
            </a:fld>
            <a:endParaRPr lang="en-US"/>
          </a:p>
        </p:txBody>
      </p:sp>
    </p:spTree>
    <p:extLst>
      <p:ext uri="{BB962C8B-B14F-4D97-AF65-F5344CB8AC3E}">
        <p14:creationId xmlns:p14="http://schemas.microsoft.com/office/powerpoint/2010/main" val="24483772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54</a:t>
            </a:fld>
            <a:endParaRPr lang="en-US"/>
          </a:p>
        </p:txBody>
      </p:sp>
    </p:spTree>
    <p:extLst>
      <p:ext uri="{BB962C8B-B14F-4D97-AF65-F5344CB8AC3E}">
        <p14:creationId xmlns:p14="http://schemas.microsoft.com/office/powerpoint/2010/main" val="27623971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55</a:t>
            </a:fld>
            <a:endParaRPr lang="en-US"/>
          </a:p>
        </p:txBody>
      </p:sp>
    </p:spTree>
    <p:extLst>
      <p:ext uri="{BB962C8B-B14F-4D97-AF65-F5344CB8AC3E}">
        <p14:creationId xmlns:p14="http://schemas.microsoft.com/office/powerpoint/2010/main" val="8992725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56</a:t>
            </a:fld>
            <a:endParaRPr lang="en-US"/>
          </a:p>
        </p:txBody>
      </p:sp>
    </p:spTree>
    <p:extLst>
      <p:ext uri="{BB962C8B-B14F-4D97-AF65-F5344CB8AC3E}">
        <p14:creationId xmlns:p14="http://schemas.microsoft.com/office/powerpoint/2010/main" val="7153649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57</a:t>
            </a:fld>
            <a:endParaRPr lang="en-US"/>
          </a:p>
        </p:txBody>
      </p:sp>
    </p:spTree>
    <p:extLst>
      <p:ext uri="{BB962C8B-B14F-4D97-AF65-F5344CB8AC3E}">
        <p14:creationId xmlns:p14="http://schemas.microsoft.com/office/powerpoint/2010/main" val="19561297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58</a:t>
            </a:fld>
            <a:endParaRPr lang="en-US"/>
          </a:p>
        </p:txBody>
      </p:sp>
    </p:spTree>
    <p:extLst>
      <p:ext uri="{BB962C8B-B14F-4D97-AF65-F5344CB8AC3E}">
        <p14:creationId xmlns:p14="http://schemas.microsoft.com/office/powerpoint/2010/main" val="330256173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59</a:t>
            </a:fld>
            <a:endParaRPr lang="en-US"/>
          </a:p>
        </p:txBody>
      </p:sp>
    </p:spTree>
    <p:extLst>
      <p:ext uri="{BB962C8B-B14F-4D97-AF65-F5344CB8AC3E}">
        <p14:creationId xmlns:p14="http://schemas.microsoft.com/office/powerpoint/2010/main" val="25284179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5f788f56f4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5f788f56f4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690035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61</a:t>
            </a:fld>
            <a:endParaRPr lang="en-US"/>
          </a:p>
        </p:txBody>
      </p:sp>
    </p:spTree>
    <p:extLst>
      <p:ext uri="{BB962C8B-B14F-4D97-AF65-F5344CB8AC3E}">
        <p14:creationId xmlns:p14="http://schemas.microsoft.com/office/powerpoint/2010/main" val="17929855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06D79-19E8-EE17-81FB-DD26BA1645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0BA56F-3BEB-A4B3-CD57-7A7BB7405E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9A4453-C686-3785-14EE-645D576147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B1D1D08-82ED-363A-3672-C357721C4F2F}"/>
              </a:ext>
            </a:extLst>
          </p:cNvPr>
          <p:cNvSpPr>
            <a:spLocks noGrp="1"/>
          </p:cNvSpPr>
          <p:nvPr>
            <p:ph type="sldNum" sz="quarter" idx="5"/>
          </p:nvPr>
        </p:nvSpPr>
        <p:spPr/>
        <p:txBody>
          <a:bodyPr/>
          <a:lstStyle/>
          <a:p>
            <a:fld id="{E54F66F6-776F-4B0C-9023-39AC8FDF5A5A}" type="slidenum">
              <a:rPr lang="en-US" smtClean="0"/>
              <a:t>62</a:t>
            </a:fld>
            <a:endParaRPr lang="en-US"/>
          </a:p>
        </p:txBody>
      </p:sp>
    </p:spTree>
    <p:extLst>
      <p:ext uri="{BB962C8B-B14F-4D97-AF65-F5344CB8AC3E}">
        <p14:creationId xmlns:p14="http://schemas.microsoft.com/office/powerpoint/2010/main" val="21475136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9A1E0-E81C-DB49-78E6-8C70F82D2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2F5FB5-E333-94BD-7FF7-783BA515B3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63D0BF-F7E1-D4ED-D3DB-A39D7F7709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6362A99-35A2-1E58-0E68-CCFD158D09AF}"/>
              </a:ext>
            </a:extLst>
          </p:cNvPr>
          <p:cNvSpPr>
            <a:spLocks noGrp="1"/>
          </p:cNvSpPr>
          <p:nvPr>
            <p:ph type="sldNum" sz="quarter" idx="5"/>
          </p:nvPr>
        </p:nvSpPr>
        <p:spPr/>
        <p:txBody>
          <a:bodyPr/>
          <a:lstStyle/>
          <a:p>
            <a:fld id="{EDAF8122-3344-2D43-977B-D8120368BD4B}" type="slidenum">
              <a:rPr lang="en-US" smtClean="0"/>
              <a:t>64</a:t>
            </a:fld>
            <a:endParaRPr lang="en-US"/>
          </a:p>
        </p:txBody>
      </p:sp>
    </p:spTree>
    <p:extLst>
      <p:ext uri="{BB962C8B-B14F-4D97-AF65-F5344CB8AC3E}">
        <p14:creationId xmlns:p14="http://schemas.microsoft.com/office/powerpoint/2010/main" val="3205105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412F6-0EA3-C909-5CAB-E5588AA15B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8BF4FB-F6C5-F8E8-C7B6-62F4B77225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8162AA-00A7-6641-F938-BEE91308EA7C}"/>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46F6ECE6-1852-18B6-3C99-94893FEC73DC}"/>
              </a:ext>
            </a:extLst>
          </p:cNvPr>
          <p:cNvSpPr>
            <a:spLocks noGrp="1"/>
          </p:cNvSpPr>
          <p:nvPr>
            <p:ph type="sldNum" sz="quarter" idx="5"/>
          </p:nvPr>
        </p:nvSpPr>
        <p:spPr/>
        <p:txBody>
          <a:bodyPr/>
          <a:lstStyle/>
          <a:p>
            <a:fld id="{EDAF8122-3344-2D43-977B-D8120368BD4B}" type="slidenum">
              <a:rPr lang="en-US" smtClean="0"/>
              <a:t>66</a:t>
            </a:fld>
            <a:endParaRPr lang="en-US"/>
          </a:p>
        </p:txBody>
      </p:sp>
    </p:spTree>
    <p:extLst>
      <p:ext uri="{BB962C8B-B14F-4D97-AF65-F5344CB8AC3E}">
        <p14:creationId xmlns:p14="http://schemas.microsoft.com/office/powerpoint/2010/main" val="21972980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AF8122-3344-2D43-977B-D8120368BD4B}" type="slidenum">
              <a:rPr lang="en-US" smtClean="0"/>
              <a:t>67</a:t>
            </a:fld>
            <a:endParaRPr lang="en-US"/>
          </a:p>
        </p:txBody>
      </p:sp>
    </p:spTree>
    <p:extLst>
      <p:ext uri="{BB962C8B-B14F-4D97-AF65-F5344CB8AC3E}">
        <p14:creationId xmlns:p14="http://schemas.microsoft.com/office/powerpoint/2010/main" val="11675170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6B632-CAAF-B001-09DB-875FF4A4F4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DB65E-0C22-7057-CD79-1C332FBB79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C5A271-2462-96D8-8823-777838972FC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3D3521-97DA-670F-7E78-1180392A4A78}"/>
              </a:ext>
            </a:extLst>
          </p:cNvPr>
          <p:cNvSpPr>
            <a:spLocks noGrp="1"/>
          </p:cNvSpPr>
          <p:nvPr>
            <p:ph type="sldNum" sz="quarter" idx="10"/>
          </p:nvPr>
        </p:nvSpPr>
        <p:spPr/>
        <p:txBody>
          <a:bodyPr/>
          <a:lstStyle/>
          <a:p>
            <a:fld id="{6DC72D16-95EC-0743-850B-27B3C807E63B}" type="slidenum">
              <a:rPr lang="en-US" smtClean="0"/>
              <a:t>68</a:t>
            </a:fld>
            <a:endParaRPr lang="en-US"/>
          </a:p>
        </p:txBody>
      </p:sp>
    </p:spTree>
    <p:extLst>
      <p:ext uri="{BB962C8B-B14F-4D97-AF65-F5344CB8AC3E}">
        <p14:creationId xmlns:p14="http://schemas.microsoft.com/office/powerpoint/2010/main" val="1436030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002F2-71A4-4BE1-69D1-AF20E6A23D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6EE470-200C-40C2-560B-4BA2F88106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59C56C-DE5E-8AA0-DDC0-B34C45642613}"/>
              </a:ext>
            </a:extLst>
          </p:cNvPr>
          <p:cNvSpPr>
            <a:spLocks noGrp="1"/>
          </p:cNvSpPr>
          <p:nvPr>
            <p:ph type="dt" sz="half" idx="10"/>
          </p:nvPr>
        </p:nvSpPr>
        <p:spPr/>
        <p:txBody>
          <a:bodyPr/>
          <a:lstStyle/>
          <a:p>
            <a:fld id="{7E8FD771-7A91-FF41-AE59-5441AAE39957}" type="datetimeFigureOut">
              <a:rPr lang="en-US" smtClean="0"/>
              <a:t>11/6/25</a:t>
            </a:fld>
            <a:endParaRPr lang="en-US"/>
          </a:p>
        </p:txBody>
      </p:sp>
      <p:sp>
        <p:nvSpPr>
          <p:cNvPr id="5" name="Footer Placeholder 4">
            <a:extLst>
              <a:ext uri="{FF2B5EF4-FFF2-40B4-BE49-F238E27FC236}">
                <a16:creationId xmlns:a16="http://schemas.microsoft.com/office/drawing/2014/main" id="{31F4C309-D847-4B7F-23FB-6C56802AD5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03F6B3-CBD2-60DC-BF9E-DCA170D00AA7}"/>
              </a:ext>
            </a:extLst>
          </p:cNvPr>
          <p:cNvSpPr>
            <a:spLocks noGrp="1"/>
          </p:cNvSpPr>
          <p:nvPr>
            <p:ph type="sldNum" sz="quarter" idx="12"/>
          </p:nvPr>
        </p:nvSpPr>
        <p:spPr/>
        <p:txBody>
          <a:bodyPr/>
          <a:lstStyle/>
          <a:p>
            <a:fld id="{8D0B937F-6FD2-AE44-ADCD-741E70D4A8C3}" type="slidenum">
              <a:rPr lang="en-US" smtClean="0"/>
              <a:t>‹#›</a:t>
            </a:fld>
            <a:endParaRPr lang="en-US"/>
          </a:p>
        </p:txBody>
      </p:sp>
    </p:spTree>
    <p:extLst>
      <p:ext uri="{BB962C8B-B14F-4D97-AF65-F5344CB8AC3E}">
        <p14:creationId xmlns:p14="http://schemas.microsoft.com/office/powerpoint/2010/main" val="1610520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B1CF3-A036-FB3C-FE00-0FF14015B4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FDA333-35E3-2B7B-C454-70DD004298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1D736A-A386-4D52-D59C-CE5F2F57E8E6}"/>
              </a:ext>
            </a:extLst>
          </p:cNvPr>
          <p:cNvSpPr>
            <a:spLocks noGrp="1"/>
          </p:cNvSpPr>
          <p:nvPr>
            <p:ph type="dt" sz="half" idx="10"/>
          </p:nvPr>
        </p:nvSpPr>
        <p:spPr/>
        <p:txBody>
          <a:bodyPr/>
          <a:lstStyle/>
          <a:p>
            <a:fld id="{7E8FD771-7A91-FF41-AE59-5441AAE39957}" type="datetimeFigureOut">
              <a:rPr lang="en-US" smtClean="0"/>
              <a:t>11/6/25</a:t>
            </a:fld>
            <a:endParaRPr lang="en-US"/>
          </a:p>
        </p:txBody>
      </p:sp>
      <p:sp>
        <p:nvSpPr>
          <p:cNvPr id="5" name="Footer Placeholder 4">
            <a:extLst>
              <a:ext uri="{FF2B5EF4-FFF2-40B4-BE49-F238E27FC236}">
                <a16:creationId xmlns:a16="http://schemas.microsoft.com/office/drawing/2014/main" id="{C1A1B35F-E690-B9BB-ED43-4C6127FC34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3A3004-DF3B-2E29-15A4-05DF81EA2FAA}"/>
              </a:ext>
            </a:extLst>
          </p:cNvPr>
          <p:cNvSpPr>
            <a:spLocks noGrp="1"/>
          </p:cNvSpPr>
          <p:nvPr>
            <p:ph type="sldNum" sz="quarter" idx="12"/>
          </p:nvPr>
        </p:nvSpPr>
        <p:spPr/>
        <p:txBody>
          <a:bodyPr/>
          <a:lstStyle/>
          <a:p>
            <a:fld id="{8D0B937F-6FD2-AE44-ADCD-741E70D4A8C3}" type="slidenum">
              <a:rPr lang="en-US" smtClean="0"/>
              <a:t>‹#›</a:t>
            </a:fld>
            <a:endParaRPr lang="en-US"/>
          </a:p>
        </p:txBody>
      </p:sp>
    </p:spTree>
    <p:extLst>
      <p:ext uri="{BB962C8B-B14F-4D97-AF65-F5344CB8AC3E}">
        <p14:creationId xmlns:p14="http://schemas.microsoft.com/office/powerpoint/2010/main" val="3267541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7F6AC-1B5C-2958-8ABE-058B7C7D18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9E61B4-47C0-2FE4-0E36-621690A917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3BE6CE-4B0F-A550-BCCB-DEF32C73602F}"/>
              </a:ext>
            </a:extLst>
          </p:cNvPr>
          <p:cNvSpPr>
            <a:spLocks noGrp="1"/>
          </p:cNvSpPr>
          <p:nvPr>
            <p:ph type="dt" sz="half" idx="10"/>
          </p:nvPr>
        </p:nvSpPr>
        <p:spPr/>
        <p:txBody>
          <a:bodyPr/>
          <a:lstStyle/>
          <a:p>
            <a:fld id="{7E8FD771-7A91-FF41-AE59-5441AAE39957}" type="datetimeFigureOut">
              <a:rPr lang="en-US" smtClean="0"/>
              <a:t>11/7/25</a:t>
            </a:fld>
            <a:endParaRPr lang="en-US"/>
          </a:p>
        </p:txBody>
      </p:sp>
      <p:sp>
        <p:nvSpPr>
          <p:cNvPr id="5" name="Footer Placeholder 4">
            <a:extLst>
              <a:ext uri="{FF2B5EF4-FFF2-40B4-BE49-F238E27FC236}">
                <a16:creationId xmlns:a16="http://schemas.microsoft.com/office/drawing/2014/main" id="{6746E44D-958B-4FEC-1F94-1F7EE7A5C9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51F125-B95D-8CB3-B7E9-5EF346DC6CE1}"/>
              </a:ext>
            </a:extLst>
          </p:cNvPr>
          <p:cNvSpPr>
            <a:spLocks noGrp="1"/>
          </p:cNvSpPr>
          <p:nvPr>
            <p:ph type="sldNum" sz="quarter" idx="12"/>
          </p:nvPr>
        </p:nvSpPr>
        <p:spPr/>
        <p:txBody>
          <a:bodyPr/>
          <a:lstStyle/>
          <a:p>
            <a:fld id="{8D0B937F-6FD2-AE44-ADCD-741E70D4A8C3}" type="slidenum">
              <a:rPr lang="en-US" smtClean="0"/>
              <a:t>‹#›</a:t>
            </a:fld>
            <a:endParaRPr lang="en-US"/>
          </a:p>
        </p:txBody>
      </p:sp>
    </p:spTree>
    <p:extLst>
      <p:ext uri="{BB962C8B-B14F-4D97-AF65-F5344CB8AC3E}">
        <p14:creationId xmlns:p14="http://schemas.microsoft.com/office/powerpoint/2010/main" val="1867686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68D40-86C0-9C0E-8DCD-608BA0210A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54A3A2-69C0-78F2-A815-762E8ABB07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9616172-EF2C-B6B1-B36C-64BC07FC67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186E99-F013-8134-6CC7-A84C928C2734}"/>
              </a:ext>
            </a:extLst>
          </p:cNvPr>
          <p:cNvSpPr>
            <a:spLocks noGrp="1"/>
          </p:cNvSpPr>
          <p:nvPr>
            <p:ph type="dt" sz="half" idx="10"/>
          </p:nvPr>
        </p:nvSpPr>
        <p:spPr/>
        <p:txBody>
          <a:bodyPr/>
          <a:lstStyle/>
          <a:p>
            <a:fld id="{7E8FD771-7A91-FF41-AE59-5441AAE39957}" type="datetimeFigureOut">
              <a:rPr lang="en-US" smtClean="0"/>
              <a:t>11/7/25</a:t>
            </a:fld>
            <a:endParaRPr lang="en-US"/>
          </a:p>
        </p:txBody>
      </p:sp>
      <p:sp>
        <p:nvSpPr>
          <p:cNvPr id="6" name="Footer Placeholder 5">
            <a:extLst>
              <a:ext uri="{FF2B5EF4-FFF2-40B4-BE49-F238E27FC236}">
                <a16:creationId xmlns:a16="http://schemas.microsoft.com/office/drawing/2014/main" id="{CDA829A3-584A-0C16-4C81-5E0254301E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E8D201-5E7E-07F6-48C1-93AD704CD782}"/>
              </a:ext>
            </a:extLst>
          </p:cNvPr>
          <p:cNvSpPr>
            <a:spLocks noGrp="1"/>
          </p:cNvSpPr>
          <p:nvPr>
            <p:ph type="sldNum" sz="quarter" idx="12"/>
          </p:nvPr>
        </p:nvSpPr>
        <p:spPr/>
        <p:txBody>
          <a:bodyPr/>
          <a:lstStyle/>
          <a:p>
            <a:fld id="{8D0B937F-6FD2-AE44-ADCD-741E70D4A8C3}" type="slidenum">
              <a:rPr lang="en-US" smtClean="0"/>
              <a:t>‹#›</a:t>
            </a:fld>
            <a:endParaRPr lang="en-US"/>
          </a:p>
        </p:txBody>
      </p:sp>
    </p:spTree>
    <p:extLst>
      <p:ext uri="{BB962C8B-B14F-4D97-AF65-F5344CB8AC3E}">
        <p14:creationId xmlns:p14="http://schemas.microsoft.com/office/powerpoint/2010/main" val="1625617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BFDB8-F2FB-314C-F59A-D58E4B5FB6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77FE08-CF84-0AE0-4B2C-AB690A24CD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5C3095-2103-200F-719F-63176B5CD4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8DD703-214B-8B2F-003E-709EF77A90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C83D6F-AA9F-CFA5-2067-4EFA03DCA1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3F8DD70-6EC9-44A2-5717-6BDF9B68CF1C}"/>
              </a:ext>
            </a:extLst>
          </p:cNvPr>
          <p:cNvSpPr>
            <a:spLocks noGrp="1"/>
          </p:cNvSpPr>
          <p:nvPr>
            <p:ph type="dt" sz="half" idx="10"/>
          </p:nvPr>
        </p:nvSpPr>
        <p:spPr/>
        <p:txBody>
          <a:bodyPr/>
          <a:lstStyle/>
          <a:p>
            <a:fld id="{7E8FD771-7A91-FF41-AE59-5441AAE39957}" type="datetimeFigureOut">
              <a:rPr lang="en-US" smtClean="0"/>
              <a:t>11/7/25</a:t>
            </a:fld>
            <a:endParaRPr lang="en-US"/>
          </a:p>
        </p:txBody>
      </p:sp>
      <p:sp>
        <p:nvSpPr>
          <p:cNvPr id="8" name="Footer Placeholder 7">
            <a:extLst>
              <a:ext uri="{FF2B5EF4-FFF2-40B4-BE49-F238E27FC236}">
                <a16:creationId xmlns:a16="http://schemas.microsoft.com/office/drawing/2014/main" id="{B250A0B1-0488-7793-85DF-1977EAABD9C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A2F4796-6C50-44E2-5155-841BF4D4DB1C}"/>
              </a:ext>
            </a:extLst>
          </p:cNvPr>
          <p:cNvSpPr>
            <a:spLocks noGrp="1"/>
          </p:cNvSpPr>
          <p:nvPr>
            <p:ph type="sldNum" sz="quarter" idx="12"/>
          </p:nvPr>
        </p:nvSpPr>
        <p:spPr/>
        <p:txBody>
          <a:bodyPr/>
          <a:lstStyle/>
          <a:p>
            <a:fld id="{8D0B937F-6FD2-AE44-ADCD-741E70D4A8C3}" type="slidenum">
              <a:rPr lang="en-US" smtClean="0"/>
              <a:t>‹#›</a:t>
            </a:fld>
            <a:endParaRPr lang="en-US"/>
          </a:p>
        </p:txBody>
      </p:sp>
    </p:spTree>
    <p:extLst>
      <p:ext uri="{BB962C8B-B14F-4D97-AF65-F5344CB8AC3E}">
        <p14:creationId xmlns:p14="http://schemas.microsoft.com/office/powerpoint/2010/main" val="4032966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F65ED-0D8A-1591-91F1-4496DFACE7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F3292BD-4392-432A-EC49-8F72A125B386}"/>
              </a:ext>
            </a:extLst>
          </p:cNvPr>
          <p:cNvSpPr>
            <a:spLocks noGrp="1"/>
          </p:cNvSpPr>
          <p:nvPr>
            <p:ph type="dt" sz="half" idx="10"/>
          </p:nvPr>
        </p:nvSpPr>
        <p:spPr/>
        <p:txBody>
          <a:bodyPr/>
          <a:lstStyle/>
          <a:p>
            <a:fld id="{7E8FD771-7A91-FF41-AE59-5441AAE39957}" type="datetimeFigureOut">
              <a:rPr lang="en-US" smtClean="0"/>
              <a:t>11/7/25</a:t>
            </a:fld>
            <a:endParaRPr lang="en-US"/>
          </a:p>
        </p:txBody>
      </p:sp>
      <p:sp>
        <p:nvSpPr>
          <p:cNvPr id="4" name="Footer Placeholder 3">
            <a:extLst>
              <a:ext uri="{FF2B5EF4-FFF2-40B4-BE49-F238E27FC236}">
                <a16:creationId xmlns:a16="http://schemas.microsoft.com/office/drawing/2014/main" id="{889EAFC2-694C-6B44-40D1-B2D5FEBA3A2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AA95A2-E994-2A14-60C9-6F30EA4FD81D}"/>
              </a:ext>
            </a:extLst>
          </p:cNvPr>
          <p:cNvSpPr>
            <a:spLocks noGrp="1"/>
          </p:cNvSpPr>
          <p:nvPr>
            <p:ph type="sldNum" sz="quarter" idx="12"/>
          </p:nvPr>
        </p:nvSpPr>
        <p:spPr/>
        <p:txBody>
          <a:bodyPr/>
          <a:lstStyle/>
          <a:p>
            <a:fld id="{8D0B937F-6FD2-AE44-ADCD-741E70D4A8C3}" type="slidenum">
              <a:rPr lang="en-US" smtClean="0"/>
              <a:t>‹#›</a:t>
            </a:fld>
            <a:endParaRPr lang="en-US"/>
          </a:p>
        </p:txBody>
      </p:sp>
    </p:spTree>
    <p:extLst>
      <p:ext uri="{BB962C8B-B14F-4D97-AF65-F5344CB8AC3E}">
        <p14:creationId xmlns:p14="http://schemas.microsoft.com/office/powerpoint/2010/main" val="1408494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166BE-8E37-D2CD-AD4B-D94CFE337007}"/>
              </a:ext>
            </a:extLst>
          </p:cNvPr>
          <p:cNvSpPr>
            <a:spLocks noGrp="1"/>
          </p:cNvSpPr>
          <p:nvPr>
            <p:ph type="dt" sz="half" idx="10"/>
          </p:nvPr>
        </p:nvSpPr>
        <p:spPr/>
        <p:txBody>
          <a:bodyPr/>
          <a:lstStyle/>
          <a:p>
            <a:fld id="{7E8FD771-7A91-FF41-AE59-5441AAE39957}" type="datetimeFigureOut">
              <a:rPr lang="en-US" smtClean="0"/>
              <a:t>11/6/25</a:t>
            </a:fld>
            <a:endParaRPr lang="en-US"/>
          </a:p>
        </p:txBody>
      </p:sp>
      <p:sp>
        <p:nvSpPr>
          <p:cNvPr id="3" name="Footer Placeholder 2">
            <a:extLst>
              <a:ext uri="{FF2B5EF4-FFF2-40B4-BE49-F238E27FC236}">
                <a16:creationId xmlns:a16="http://schemas.microsoft.com/office/drawing/2014/main" id="{1B8AED77-8B59-95A5-1339-F0693A7FA1E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F14A99A-8AB0-B116-E57F-CB0027E48CBF}"/>
              </a:ext>
            </a:extLst>
          </p:cNvPr>
          <p:cNvSpPr>
            <a:spLocks noGrp="1"/>
          </p:cNvSpPr>
          <p:nvPr>
            <p:ph type="sldNum" sz="quarter" idx="12"/>
          </p:nvPr>
        </p:nvSpPr>
        <p:spPr/>
        <p:txBody>
          <a:bodyPr/>
          <a:lstStyle/>
          <a:p>
            <a:fld id="{8D0B937F-6FD2-AE44-ADCD-741E70D4A8C3}" type="slidenum">
              <a:rPr lang="en-US" smtClean="0"/>
              <a:t>‹#›</a:t>
            </a:fld>
            <a:endParaRPr lang="en-US"/>
          </a:p>
        </p:txBody>
      </p:sp>
    </p:spTree>
    <p:extLst>
      <p:ext uri="{BB962C8B-B14F-4D97-AF65-F5344CB8AC3E}">
        <p14:creationId xmlns:p14="http://schemas.microsoft.com/office/powerpoint/2010/main" val="1672986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77B84-F1C0-01EF-11CC-2EEE647BD8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5D0E30-BFFF-5864-9773-2B18EF2E25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0DFD2C5-7075-A4FA-4600-879AD926F0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1597B2-D030-BEDC-4BEB-F6DDD794323A}"/>
              </a:ext>
            </a:extLst>
          </p:cNvPr>
          <p:cNvSpPr>
            <a:spLocks noGrp="1"/>
          </p:cNvSpPr>
          <p:nvPr>
            <p:ph type="dt" sz="half" idx="10"/>
          </p:nvPr>
        </p:nvSpPr>
        <p:spPr/>
        <p:txBody>
          <a:bodyPr/>
          <a:lstStyle/>
          <a:p>
            <a:fld id="{7E8FD771-7A91-FF41-AE59-5441AAE39957}" type="datetimeFigureOut">
              <a:rPr lang="en-US" smtClean="0"/>
              <a:t>11/7/25</a:t>
            </a:fld>
            <a:endParaRPr lang="en-US"/>
          </a:p>
        </p:txBody>
      </p:sp>
      <p:sp>
        <p:nvSpPr>
          <p:cNvPr id="6" name="Footer Placeholder 5">
            <a:extLst>
              <a:ext uri="{FF2B5EF4-FFF2-40B4-BE49-F238E27FC236}">
                <a16:creationId xmlns:a16="http://schemas.microsoft.com/office/drawing/2014/main" id="{E9E5E7F6-0E87-1FBC-EA51-995E31ED8A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39D7B0-EBEC-8375-C99D-C4CB492A8A56}"/>
              </a:ext>
            </a:extLst>
          </p:cNvPr>
          <p:cNvSpPr>
            <a:spLocks noGrp="1"/>
          </p:cNvSpPr>
          <p:nvPr>
            <p:ph type="sldNum" sz="quarter" idx="12"/>
          </p:nvPr>
        </p:nvSpPr>
        <p:spPr/>
        <p:txBody>
          <a:bodyPr/>
          <a:lstStyle/>
          <a:p>
            <a:fld id="{8D0B937F-6FD2-AE44-ADCD-741E70D4A8C3}" type="slidenum">
              <a:rPr lang="en-US" smtClean="0"/>
              <a:t>‹#›</a:t>
            </a:fld>
            <a:endParaRPr lang="en-US"/>
          </a:p>
        </p:txBody>
      </p:sp>
    </p:spTree>
    <p:extLst>
      <p:ext uri="{BB962C8B-B14F-4D97-AF65-F5344CB8AC3E}">
        <p14:creationId xmlns:p14="http://schemas.microsoft.com/office/powerpoint/2010/main" val="2008692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84A28-8DA6-BE39-0496-415597DB2F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272E55A-9267-A0D7-E4F9-9A203CBCE1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870B69-55C7-FD39-7B68-99F3D8F975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F44C88-42CD-513E-CB96-661DD0D7E33B}"/>
              </a:ext>
            </a:extLst>
          </p:cNvPr>
          <p:cNvSpPr>
            <a:spLocks noGrp="1"/>
          </p:cNvSpPr>
          <p:nvPr>
            <p:ph type="dt" sz="half" idx="10"/>
          </p:nvPr>
        </p:nvSpPr>
        <p:spPr/>
        <p:txBody>
          <a:bodyPr/>
          <a:lstStyle/>
          <a:p>
            <a:fld id="{7E8FD771-7A91-FF41-AE59-5441AAE39957}" type="datetimeFigureOut">
              <a:rPr lang="en-US" smtClean="0"/>
              <a:t>11/7/25</a:t>
            </a:fld>
            <a:endParaRPr lang="en-US"/>
          </a:p>
        </p:txBody>
      </p:sp>
      <p:sp>
        <p:nvSpPr>
          <p:cNvPr id="6" name="Footer Placeholder 5">
            <a:extLst>
              <a:ext uri="{FF2B5EF4-FFF2-40B4-BE49-F238E27FC236}">
                <a16:creationId xmlns:a16="http://schemas.microsoft.com/office/drawing/2014/main" id="{FBC2B86C-30D0-AE39-7D85-C8AAA886E4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149452-02EA-8CE4-F65F-DEF35F902CE7}"/>
              </a:ext>
            </a:extLst>
          </p:cNvPr>
          <p:cNvSpPr>
            <a:spLocks noGrp="1"/>
          </p:cNvSpPr>
          <p:nvPr>
            <p:ph type="sldNum" sz="quarter" idx="12"/>
          </p:nvPr>
        </p:nvSpPr>
        <p:spPr/>
        <p:txBody>
          <a:bodyPr/>
          <a:lstStyle/>
          <a:p>
            <a:fld id="{8D0B937F-6FD2-AE44-ADCD-741E70D4A8C3}" type="slidenum">
              <a:rPr lang="en-US" smtClean="0"/>
              <a:t>‹#›</a:t>
            </a:fld>
            <a:endParaRPr lang="en-US"/>
          </a:p>
        </p:txBody>
      </p:sp>
    </p:spTree>
    <p:extLst>
      <p:ext uri="{BB962C8B-B14F-4D97-AF65-F5344CB8AC3E}">
        <p14:creationId xmlns:p14="http://schemas.microsoft.com/office/powerpoint/2010/main" val="206101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A21BA-FDFF-1C80-3D85-EAE107BB42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D781CB-474E-F9A2-98B9-A14E918D04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4491EF-D607-DF61-9068-D42235E22C4E}"/>
              </a:ext>
            </a:extLst>
          </p:cNvPr>
          <p:cNvSpPr>
            <a:spLocks noGrp="1"/>
          </p:cNvSpPr>
          <p:nvPr>
            <p:ph type="dt" sz="half" idx="10"/>
          </p:nvPr>
        </p:nvSpPr>
        <p:spPr/>
        <p:txBody>
          <a:bodyPr/>
          <a:lstStyle/>
          <a:p>
            <a:fld id="{7E8FD771-7A91-FF41-AE59-5441AAE39957}" type="datetimeFigureOut">
              <a:rPr lang="en-US" smtClean="0"/>
              <a:t>11/7/25</a:t>
            </a:fld>
            <a:endParaRPr lang="en-US"/>
          </a:p>
        </p:txBody>
      </p:sp>
      <p:sp>
        <p:nvSpPr>
          <p:cNvPr id="5" name="Footer Placeholder 4">
            <a:extLst>
              <a:ext uri="{FF2B5EF4-FFF2-40B4-BE49-F238E27FC236}">
                <a16:creationId xmlns:a16="http://schemas.microsoft.com/office/drawing/2014/main" id="{1581DFF2-BAF4-7FAF-070C-59DC19104A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BAF6EC-6343-76F6-2955-7128C21DB575}"/>
              </a:ext>
            </a:extLst>
          </p:cNvPr>
          <p:cNvSpPr>
            <a:spLocks noGrp="1"/>
          </p:cNvSpPr>
          <p:nvPr>
            <p:ph type="sldNum" sz="quarter" idx="12"/>
          </p:nvPr>
        </p:nvSpPr>
        <p:spPr/>
        <p:txBody>
          <a:bodyPr/>
          <a:lstStyle/>
          <a:p>
            <a:fld id="{8D0B937F-6FD2-AE44-ADCD-741E70D4A8C3}" type="slidenum">
              <a:rPr lang="en-US" smtClean="0"/>
              <a:t>‹#›</a:t>
            </a:fld>
            <a:endParaRPr lang="en-US"/>
          </a:p>
        </p:txBody>
      </p:sp>
    </p:spTree>
    <p:extLst>
      <p:ext uri="{BB962C8B-B14F-4D97-AF65-F5344CB8AC3E}">
        <p14:creationId xmlns:p14="http://schemas.microsoft.com/office/powerpoint/2010/main" val="2691118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4092B4-FC13-FB9C-9D91-BE7F4DEEA86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A3776C-474D-1832-FDF6-2DAEE7F6EB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A44BA6-F639-66A0-9A6F-B396AC05D857}"/>
              </a:ext>
            </a:extLst>
          </p:cNvPr>
          <p:cNvSpPr>
            <a:spLocks noGrp="1"/>
          </p:cNvSpPr>
          <p:nvPr>
            <p:ph type="dt" sz="half" idx="10"/>
          </p:nvPr>
        </p:nvSpPr>
        <p:spPr/>
        <p:txBody>
          <a:bodyPr/>
          <a:lstStyle/>
          <a:p>
            <a:fld id="{7E8FD771-7A91-FF41-AE59-5441AAE39957}" type="datetimeFigureOut">
              <a:rPr lang="en-US" smtClean="0"/>
              <a:t>11/7/25</a:t>
            </a:fld>
            <a:endParaRPr lang="en-US"/>
          </a:p>
        </p:txBody>
      </p:sp>
      <p:sp>
        <p:nvSpPr>
          <p:cNvPr id="5" name="Footer Placeholder 4">
            <a:extLst>
              <a:ext uri="{FF2B5EF4-FFF2-40B4-BE49-F238E27FC236}">
                <a16:creationId xmlns:a16="http://schemas.microsoft.com/office/drawing/2014/main" id="{45A47AE4-9891-CDA2-31C0-93396327B8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D99C18-E40F-BE3D-8DCF-95B2943409E2}"/>
              </a:ext>
            </a:extLst>
          </p:cNvPr>
          <p:cNvSpPr>
            <a:spLocks noGrp="1"/>
          </p:cNvSpPr>
          <p:nvPr>
            <p:ph type="sldNum" sz="quarter" idx="12"/>
          </p:nvPr>
        </p:nvSpPr>
        <p:spPr/>
        <p:txBody>
          <a:bodyPr/>
          <a:lstStyle/>
          <a:p>
            <a:fld id="{8D0B937F-6FD2-AE44-ADCD-741E70D4A8C3}" type="slidenum">
              <a:rPr lang="en-US" smtClean="0"/>
              <a:t>‹#›</a:t>
            </a:fld>
            <a:endParaRPr lang="en-US"/>
          </a:p>
        </p:txBody>
      </p:sp>
    </p:spTree>
    <p:extLst>
      <p:ext uri="{BB962C8B-B14F-4D97-AF65-F5344CB8AC3E}">
        <p14:creationId xmlns:p14="http://schemas.microsoft.com/office/powerpoint/2010/main" val="3924133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414112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8A0944-FCFD-0DBD-E0DA-CD2271B5F9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DCF672-9E0C-B9DD-F646-43571D9540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59DFB8-8FA8-EBA7-97AE-8E46B0DA57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8FD771-7A91-FF41-AE59-5441AAE39957}" type="datetimeFigureOut">
              <a:rPr lang="en-US" smtClean="0"/>
              <a:t>11/6/25</a:t>
            </a:fld>
            <a:endParaRPr lang="en-US"/>
          </a:p>
        </p:txBody>
      </p:sp>
      <p:sp>
        <p:nvSpPr>
          <p:cNvPr id="5" name="Footer Placeholder 4">
            <a:extLst>
              <a:ext uri="{FF2B5EF4-FFF2-40B4-BE49-F238E27FC236}">
                <a16:creationId xmlns:a16="http://schemas.microsoft.com/office/drawing/2014/main" id="{252DB488-492E-C707-88B1-C917CC4B6B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2683D1D-45E8-145B-2DCD-15D11914C3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0B937F-6FD2-AE44-ADCD-741E70D4A8C3}" type="slidenum">
              <a:rPr lang="en-US" smtClean="0"/>
              <a:t>‹#›</a:t>
            </a:fld>
            <a:endParaRPr lang="en-US"/>
          </a:p>
        </p:txBody>
      </p:sp>
    </p:spTree>
    <p:extLst>
      <p:ext uri="{BB962C8B-B14F-4D97-AF65-F5344CB8AC3E}">
        <p14:creationId xmlns:p14="http://schemas.microsoft.com/office/powerpoint/2010/main" val="500041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2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24.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1.png"/><Relationship Id="rId5" Type="http://schemas.openxmlformats.org/officeDocument/2006/relationships/image" Target="../media/image27.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hyperlink" Target="https://www.dignity.u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1.png"/><Relationship Id="rId4" Type="http://schemas.openxmlformats.org/officeDocument/2006/relationships/hyperlink" Target="https://www.dignity.u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5.png"/><Relationship Id="rId7" Type="http://schemas.openxmlformats.org/officeDocument/2006/relationships/diagramColors" Target="../diagrams/colors1.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48.png"/><Relationship Id="rId4" Type="http://schemas.openxmlformats.org/officeDocument/2006/relationships/image" Target="../media/image47.jpeg"/></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54.jpg"/><Relationship Id="rId4" Type="http://schemas.openxmlformats.org/officeDocument/2006/relationships/image" Target="../media/image53.jpg"/></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55.png"/></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55.png"/></Relationships>
</file>

<file path=ppt/slides/_rels/slide5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55.png"/></Relationships>
</file>

<file path=ppt/slides/_rels/slide5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6.jpeg"/><Relationship Id="rId7" Type="http://schemas.openxmlformats.org/officeDocument/2006/relationships/diagramColors" Target="../diagrams/colors2.xm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1.png"/></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58.png"/></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31.png"/><Relationship Id="rId4" Type="http://schemas.openxmlformats.org/officeDocument/2006/relationships/hyperlink" Target="https://www.dignity.us/"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0.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6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4.xml"/><Relationship Id="rId4" Type="http://schemas.openxmlformats.org/officeDocument/2006/relationships/image" Target="../media/image64.png"/></Relationships>
</file>

<file path=ppt/slides/_rels/slide6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5.png"/><Relationship Id="rId7" Type="http://schemas.openxmlformats.org/officeDocument/2006/relationships/diagramColors" Target="../diagrams/colors3.xml"/><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1.png"/></Relationships>
</file>

<file path=ppt/slides/_rels/slide65.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2.png"/><Relationship Id="rId4" Type="http://schemas.openxmlformats.org/officeDocument/2006/relationships/image" Target="../media/image1.png"/></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BE436-128C-CB27-49A1-B15330DF49D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26DB2DD-05E7-6D09-7D98-DDB07F086CA3}"/>
              </a:ext>
            </a:extLst>
          </p:cNvPr>
          <p:cNvSpPr/>
          <p:nvPr/>
        </p:nvSpPr>
        <p:spPr>
          <a:xfrm>
            <a:off x="-986" y="5028512"/>
            <a:ext cx="12192986" cy="1879941"/>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3E709CC-2C1D-541A-A34A-8E3F1450B0D4}"/>
              </a:ext>
            </a:extLst>
          </p:cNvPr>
          <p:cNvSpPr txBox="1"/>
          <p:nvPr/>
        </p:nvSpPr>
        <p:spPr>
          <a:xfrm>
            <a:off x="5185543" y="570129"/>
            <a:ext cx="2814144" cy="461665"/>
          </a:xfrm>
          <a:prstGeom prst="rect">
            <a:avLst/>
          </a:prstGeom>
          <a:noFill/>
        </p:spPr>
        <p:txBody>
          <a:bodyPr wrap="square" lIns="91440" tIns="45720" rIns="91440" bIns="45720" rtlCol="0" anchor="t">
            <a:spAutoFit/>
          </a:bodyPr>
          <a:lstStyle/>
          <a:p>
            <a:endParaRPr lang="en-US" sz="2400">
              <a:solidFill>
                <a:schemeClr val="bg1"/>
              </a:solidFill>
              <a:cs typeface="Calibri"/>
            </a:endParaRPr>
          </a:p>
        </p:txBody>
      </p:sp>
      <p:sp>
        <p:nvSpPr>
          <p:cNvPr id="6" name="Rectangle 5">
            <a:extLst>
              <a:ext uri="{FF2B5EF4-FFF2-40B4-BE49-F238E27FC236}">
                <a16:creationId xmlns:a16="http://schemas.microsoft.com/office/drawing/2014/main" id="{21D9A9DF-0A54-4892-AB66-5ABB50A809B3}"/>
              </a:ext>
            </a:extLst>
          </p:cNvPr>
          <p:cNvSpPr/>
          <p:nvPr/>
        </p:nvSpPr>
        <p:spPr>
          <a:xfrm>
            <a:off x="8550168" y="643180"/>
            <a:ext cx="3002701" cy="461665"/>
          </a:xfrm>
          <a:prstGeom prst="rect">
            <a:avLst/>
          </a:prstGeom>
        </p:spPr>
        <p:txBody>
          <a:bodyPr wrap="square" lIns="91440" tIns="45720" rIns="91440" bIns="45720" anchor="t">
            <a:spAutoFit/>
          </a:bodyPr>
          <a:lstStyle/>
          <a:p>
            <a:endParaRPr lang="en-US" sz="2400">
              <a:solidFill>
                <a:schemeClr val="bg1"/>
              </a:solidFill>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947330CE-C605-7A11-DFD5-E25A3AC5FBAB}"/>
              </a:ext>
            </a:extLst>
          </p:cNvPr>
          <p:cNvSpPr/>
          <p:nvPr/>
        </p:nvSpPr>
        <p:spPr>
          <a:xfrm>
            <a:off x="5123796" y="5028513"/>
            <a:ext cx="5141345" cy="276999"/>
          </a:xfrm>
          <a:prstGeom prst="rect">
            <a:avLst/>
          </a:prstGeom>
        </p:spPr>
        <p:txBody>
          <a:bodyPr wrap="square" lIns="91440" tIns="45720" rIns="91440" bIns="45720" anchor="t">
            <a:spAutoFit/>
          </a:bodyPr>
          <a:lstStyle/>
          <a:p>
            <a:endParaRPr lang="en-US" sz="1200">
              <a:solidFill>
                <a:srgbClr val="404040"/>
              </a:solidFill>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FB936CBF-3634-F03C-CD39-37B6982EDA9D}"/>
              </a:ext>
            </a:extLst>
          </p:cNvPr>
          <p:cNvSpPr txBox="1"/>
          <p:nvPr/>
        </p:nvSpPr>
        <p:spPr>
          <a:xfrm>
            <a:off x="500684" y="5431126"/>
            <a:ext cx="9389679"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chemeClr val="bg1"/>
                </a:solidFill>
              </a:rPr>
              <a:t>The 231</a:t>
            </a:r>
            <a:r>
              <a:rPr lang="en-US" sz="2400" b="1" baseline="30000" dirty="0">
                <a:solidFill>
                  <a:schemeClr val="bg1"/>
                </a:solidFill>
              </a:rPr>
              <a:t>st</a:t>
            </a:r>
            <a:r>
              <a:rPr lang="en-US" sz="2400" b="1" dirty="0">
                <a:solidFill>
                  <a:schemeClr val="bg1"/>
                </a:solidFill>
              </a:rPr>
              <a:t> Annual Convention of the Episcopal Diocese of Virginia</a:t>
            </a:r>
          </a:p>
          <a:p>
            <a:r>
              <a:rPr lang="en-US" sz="2400" dirty="0">
                <a:solidFill>
                  <a:schemeClr val="bg1"/>
                </a:solidFill>
              </a:rPr>
              <a:t>Love Jesus. Embody justice. Be disciples.</a:t>
            </a:r>
          </a:p>
          <a:p>
            <a:r>
              <a:rPr lang="en-US" sz="2400" dirty="0">
                <a:solidFill>
                  <a:schemeClr val="bg1"/>
                </a:solidFill>
              </a:rPr>
              <a:t>November 6 – 8, 2025</a:t>
            </a:r>
          </a:p>
          <a:p>
            <a:endParaRPr lang="en-US" dirty="0">
              <a:ea typeface="Calibri" panose="020F0502020204030204"/>
              <a:cs typeface="Calibri"/>
            </a:endParaRPr>
          </a:p>
        </p:txBody>
      </p:sp>
      <p:sp>
        <p:nvSpPr>
          <p:cNvPr id="14" name="Rectangle 13">
            <a:extLst>
              <a:ext uri="{FF2B5EF4-FFF2-40B4-BE49-F238E27FC236}">
                <a16:creationId xmlns:a16="http://schemas.microsoft.com/office/drawing/2014/main" id="{BD023C32-07F8-9188-9A68-CCFCB23F1FFE}"/>
              </a:ext>
            </a:extLst>
          </p:cNvPr>
          <p:cNvSpPr/>
          <p:nvPr/>
        </p:nvSpPr>
        <p:spPr>
          <a:xfrm rot="10800000">
            <a:off x="-986" y="-327784"/>
            <a:ext cx="12192986" cy="1941928"/>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	</a:t>
            </a:r>
          </a:p>
        </p:txBody>
      </p:sp>
      <p:sp>
        <p:nvSpPr>
          <p:cNvPr id="19" name="TextBox 18">
            <a:extLst>
              <a:ext uri="{FF2B5EF4-FFF2-40B4-BE49-F238E27FC236}">
                <a16:creationId xmlns:a16="http://schemas.microsoft.com/office/drawing/2014/main" id="{AE5E0E3C-2528-7689-338E-E2674FE625DC}"/>
              </a:ext>
            </a:extLst>
          </p:cNvPr>
          <p:cNvSpPr txBox="1"/>
          <p:nvPr/>
        </p:nvSpPr>
        <p:spPr>
          <a:xfrm>
            <a:off x="3598605" y="2885055"/>
            <a:ext cx="9389678" cy="1200329"/>
          </a:xfrm>
          <a:prstGeom prst="rect">
            <a:avLst/>
          </a:prstGeom>
          <a:noFill/>
        </p:spPr>
        <p:txBody>
          <a:bodyPr wrap="square" rtlCol="0">
            <a:spAutoFit/>
          </a:bodyPr>
          <a:lstStyle/>
          <a:p>
            <a:r>
              <a:rPr lang="en-US" sz="7200" b="1" dirty="0">
                <a:solidFill>
                  <a:schemeClr val="accent1"/>
                </a:solidFill>
                <a:latin typeface="+mj-lt"/>
              </a:rPr>
              <a:t>Baptized for Life!</a:t>
            </a:r>
            <a:endParaRPr lang="en-US" sz="7200" dirty="0">
              <a:solidFill>
                <a:schemeClr val="accent1"/>
              </a:solidFill>
              <a:latin typeface="+mj-lt"/>
            </a:endParaRPr>
          </a:p>
        </p:txBody>
      </p:sp>
      <p:sp>
        <p:nvSpPr>
          <p:cNvPr id="12" name="TextBox 11">
            <a:extLst>
              <a:ext uri="{FF2B5EF4-FFF2-40B4-BE49-F238E27FC236}">
                <a16:creationId xmlns:a16="http://schemas.microsoft.com/office/drawing/2014/main" id="{4C136CB0-787C-2E47-97F6-2237F1A0570D}"/>
              </a:ext>
            </a:extLst>
          </p:cNvPr>
          <p:cNvSpPr txBox="1"/>
          <p:nvPr/>
        </p:nvSpPr>
        <p:spPr>
          <a:xfrm>
            <a:off x="7132257" y="263078"/>
            <a:ext cx="5334984" cy="14157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i="1" dirty="0">
                <a:solidFill>
                  <a:srgbClr val="FFFFFF"/>
                </a:solidFill>
                <a:latin typeface="Calibri"/>
                <a:ea typeface="+mn-lt"/>
                <a:cs typeface="+mn-lt"/>
              </a:rPr>
              <a:t>Lisa Kimball, Ph.D. </a:t>
            </a:r>
          </a:p>
          <a:p>
            <a:r>
              <a:rPr lang="en-US" dirty="0">
                <a:solidFill>
                  <a:schemeClr val="bg1"/>
                </a:solidFill>
              </a:rPr>
              <a:t>Vice President for Lifelong Learning</a:t>
            </a:r>
          </a:p>
          <a:p>
            <a:r>
              <a:rPr lang="en-US" dirty="0">
                <a:solidFill>
                  <a:schemeClr val="bg1"/>
                </a:solidFill>
              </a:rPr>
              <a:t>James Maxwell Professor of Christian Formation</a:t>
            </a:r>
          </a:p>
          <a:p>
            <a:r>
              <a:rPr lang="en-US" b="1" dirty="0">
                <a:solidFill>
                  <a:schemeClr val="bg1"/>
                </a:solidFill>
              </a:rPr>
              <a:t>Virginia Theological Seminary</a:t>
            </a:r>
          </a:p>
        </p:txBody>
      </p:sp>
      <p:pic>
        <p:nvPicPr>
          <p:cNvPr id="7" name="Picture 6">
            <a:extLst>
              <a:ext uri="{FF2B5EF4-FFF2-40B4-BE49-F238E27FC236}">
                <a16:creationId xmlns:a16="http://schemas.microsoft.com/office/drawing/2014/main" id="{BE748BC1-2466-96C0-E483-039949083771}"/>
              </a:ext>
            </a:extLst>
          </p:cNvPr>
          <p:cNvPicPr>
            <a:picLocks noChangeAspect="1"/>
          </p:cNvPicPr>
          <p:nvPr/>
        </p:nvPicPr>
        <p:blipFill>
          <a:blip r:embed="rId3"/>
          <a:srcRect l="36508" t="32605" r="37699" b="35173"/>
          <a:stretch>
            <a:fillRect/>
          </a:stretch>
        </p:blipFill>
        <p:spPr>
          <a:xfrm>
            <a:off x="225443" y="-428047"/>
            <a:ext cx="3819068" cy="6176568"/>
          </a:xfrm>
          <a:prstGeom prst="rect">
            <a:avLst/>
          </a:prstGeom>
        </p:spPr>
      </p:pic>
      <p:pic>
        <p:nvPicPr>
          <p:cNvPr id="9" name="Picture 8">
            <a:extLst>
              <a:ext uri="{FF2B5EF4-FFF2-40B4-BE49-F238E27FC236}">
                <a16:creationId xmlns:a16="http://schemas.microsoft.com/office/drawing/2014/main" id="{427BF8A2-DE87-94B7-C9A5-B0C676711472}"/>
              </a:ext>
            </a:extLst>
          </p:cNvPr>
          <p:cNvPicPr>
            <a:picLocks noChangeAspect="1"/>
          </p:cNvPicPr>
          <p:nvPr/>
        </p:nvPicPr>
        <p:blipFill>
          <a:blip r:embed="rId4"/>
          <a:stretch>
            <a:fillRect/>
          </a:stretch>
        </p:blipFill>
        <p:spPr>
          <a:xfrm>
            <a:off x="9799749" y="5305512"/>
            <a:ext cx="1387265" cy="1387265"/>
          </a:xfrm>
          <a:prstGeom prst="rect">
            <a:avLst/>
          </a:prstGeom>
        </p:spPr>
      </p:pic>
    </p:spTree>
    <p:extLst>
      <p:ext uri="{BB962C8B-B14F-4D97-AF65-F5344CB8AC3E}">
        <p14:creationId xmlns:p14="http://schemas.microsoft.com/office/powerpoint/2010/main" val="1023500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324D252-2B97-4347-AE36-41CBE56CA4A5}"/>
              </a:ext>
            </a:extLst>
          </p:cNvPr>
          <p:cNvPicPr>
            <a:picLocks noChangeAspect="1"/>
          </p:cNvPicPr>
          <p:nvPr/>
        </p:nvPicPr>
        <p:blipFill rotWithShape="1">
          <a:blip r:embed="rId3"/>
          <a:srcRect l="24203" r="6737" b="-1"/>
          <a:stretch/>
        </p:blipFill>
        <p:spPr>
          <a:xfrm>
            <a:off x="6421035" y="421105"/>
            <a:ext cx="5129784" cy="5571066"/>
          </a:xfrm>
          <a:prstGeom prst="rect">
            <a:avLst/>
          </a:prstGeom>
        </p:spPr>
      </p:pic>
      <p:pic>
        <p:nvPicPr>
          <p:cNvPr id="15" name="Picture 14">
            <a:extLst>
              <a:ext uri="{FF2B5EF4-FFF2-40B4-BE49-F238E27FC236}">
                <a16:creationId xmlns:a16="http://schemas.microsoft.com/office/drawing/2014/main" id="{2F707FC7-87A5-204D-96D8-48F040537375}"/>
              </a:ext>
            </a:extLst>
          </p:cNvPr>
          <p:cNvPicPr>
            <a:picLocks noChangeAspect="1"/>
          </p:cNvPicPr>
          <p:nvPr/>
        </p:nvPicPr>
        <p:blipFill rotWithShape="1">
          <a:blip r:embed="rId4"/>
          <a:srcRect l="21564" r="20886" b="-1"/>
          <a:stretch/>
        </p:blipFill>
        <p:spPr>
          <a:xfrm>
            <a:off x="-342973" y="-597504"/>
            <a:ext cx="7098090" cy="7708692"/>
          </a:xfrm>
          <a:prstGeom prst="rect">
            <a:avLst/>
          </a:prstGeom>
        </p:spPr>
      </p:pic>
      <p:sp>
        <p:nvSpPr>
          <p:cNvPr id="2" name="Rectangle 1">
            <a:extLst>
              <a:ext uri="{FF2B5EF4-FFF2-40B4-BE49-F238E27FC236}">
                <a16:creationId xmlns:a16="http://schemas.microsoft.com/office/drawing/2014/main" id="{1598971D-49DF-9693-FC37-8883A726A73B}"/>
              </a:ext>
            </a:extLst>
          </p:cNvPr>
          <p:cNvSpPr/>
          <p:nvPr/>
        </p:nvSpPr>
        <p:spPr>
          <a:xfrm>
            <a:off x="-10510" y="5816968"/>
            <a:ext cx="12202510" cy="1125116"/>
          </a:xfrm>
          <a:prstGeom prst="rect">
            <a:avLst/>
          </a:prstGeom>
          <a:gradFill flip="none" rotWithShape="1">
            <a:gsLst>
              <a:gs pos="0">
                <a:schemeClr val="accent6"/>
              </a:gs>
              <a:gs pos="14000">
                <a:schemeClr val="accent6">
                  <a:lumMod val="60000"/>
                  <a:lumOff val="40000"/>
                </a:schemeClr>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311742B-20D5-80E2-188E-90D5459461AF}"/>
              </a:ext>
            </a:extLst>
          </p:cNvPr>
          <p:cNvSpPr/>
          <p:nvPr/>
        </p:nvSpPr>
        <p:spPr>
          <a:xfrm>
            <a:off x="-986" y="0"/>
            <a:ext cx="12192986" cy="42110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E9D35FF-38B2-03FD-4B76-4E57627F057A}"/>
              </a:ext>
            </a:extLst>
          </p:cNvPr>
          <p:cNvPicPr>
            <a:picLocks noChangeAspect="1"/>
          </p:cNvPicPr>
          <p:nvPr/>
        </p:nvPicPr>
        <p:blipFill>
          <a:blip r:embed="rId5"/>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3066118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35242-E40E-59F8-2DAE-BE9FA42F220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EE069F4-B8F8-9558-3BAA-302BD73A49C6}"/>
              </a:ext>
            </a:extLst>
          </p:cNvPr>
          <p:cNvSpPr/>
          <p:nvPr/>
        </p:nvSpPr>
        <p:spPr>
          <a:xfrm>
            <a:off x="-10510" y="5816968"/>
            <a:ext cx="12202510" cy="1125116"/>
          </a:xfrm>
          <a:prstGeom prst="rect">
            <a:avLst/>
          </a:prstGeom>
          <a:gradFill flip="none" rotWithShape="1">
            <a:gsLst>
              <a:gs pos="0">
                <a:schemeClr val="accent6"/>
              </a:gs>
              <a:gs pos="14000">
                <a:schemeClr val="accent6">
                  <a:lumMod val="60000"/>
                  <a:lumOff val="40000"/>
                </a:schemeClr>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13846BE-F32F-CF71-C1DD-5CCC065D5256}"/>
              </a:ext>
            </a:extLst>
          </p:cNvPr>
          <p:cNvSpPr/>
          <p:nvPr/>
        </p:nvSpPr>
        <p:spPr>
          <a:xfrm>
            <a:off x="-986" y="0"/>
            <a:ext cx="12192986" cy="42110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18B69E7-5DEE-C76D-1D13-C7DE9A8FA0CB}"/>
              </a:ext>
            </a:extLst>
          </p:cNvPr>
          <p:cNvPicPr>
            <a:picLocks noChangeAspect="1"/>
          </p:cNvPicPr>
          <p:nvPr/>
        </p:nvPicPr>
        <p:blipFill>
          <a:blip r:embed="rId3"/>
          <a:srcRect l="36508" t="32605" r="37699" b="35173"/>
          <a:stretch>
            <a:fillRect/>
          </a:stretch>
        </p:blipFill>
        <p:spPr>
          <a:xfrm>
            <a:off x="11151674" y="5744268"/>
            <a:ext cx="693549" cy="1121675"/>
          </a:xfrm>
          <a:prstGeom prst="rect">
            <a:avLst/>
          </a:prstGeom>
        </p:spPr>
      </p:pic>
      <p:sp>
        <p:nvSpPr>
          <p:cNvPr id="5" name="Title 4">
            <a:extLst>
              <a:ext uri="{FF2B5EF4-FFF2-40B4-BE49-F238E27FC236}">
                <a16:creationId xmlns:a16="http://schemas.microsoft.com/office/drawing/2014/main" id="{DCC09B56-FCC8-084B-D5F4-42558A750CC8}"/>
              </a:ext>
            </a:extLst>
          </p:cNvPr>
          <p:cNvSpPr>
            <a:spLocks noGrp="1"/>
          </p:cNvSpPr>
          <p:nvPr>
            <p:ph type="title"/>
          </p:nvPr>
        </p:nvSpPr>
        <p:spPr>
          <a:xfrm>
            <a:off x="838200" y="365125"/>
            <a:ext cx="10591800" cy="1518104"/>
          </a:xfrm>
        </p:spPr>
        <p:txBody>
          <a:bodyPr/>
          <a:lstStyle/>
          <a:p>
            <a:r>
              <a:rPr lang="en-US" dirty="0">
                <a:solidFill>
                  <a:schemeClr val="tx1">
                    <a:lumMod val="85000"/>
                    <a:lumOff val="15000"/>
                  </a:schemeClr>
                </a:solidFill>
                <a:ea typeface="Calibri Light"/>
                <a:cs typeface="Calibri Light"/>
              </a:rPr>
              <a:t>The Collect – All Saints' Day</a:t>
            </a:r>
            <a:endParaRPr lang="en-US" dirty="0"/>
          </a:p>
        </p:txBody>
      </p:sp>
      <p:sp>
        <p:nvSpPr>
          <p:cNvPr id="6" name="Content Placeholder 5">
            <a:extLst>
              <a:ext uri="{FF2B5EF4-FFF2-40B4-BE49-F238E27FC236}">
                <a16:creationId xmlns:a16="http://schemas.microsoft.com/office/drawing/2014/main" id="{A4A4ED0A-0F38-9E93-4EE2-D97F886EC0F0}"/>
              </a:ext>
            </a:extLst>
          </p:cNvPr>
          <p:cNvSpPr>
            <a:spLocks noGrp="1"/>
          </p:cNvSpPr>
          <p:nvPr>
            <p:ph idx="1"/>
          </p:nvPr>
        </p:nvSpPr>
        <p:spPr>
          <a:xfrm>
            <a:off x="838200" y="2188029"/>
            <a:ext cx="10591800" cy="3988934"/>
          </a:xfrm>
        </p:spPr>
        <p:txBody>
          <a:bodyPr/>
          <a:lstStyle/>
          <a:p>
            <a:pPr marL="0" indent="0">
              <a:buNone/>
            </a:pPr>
            <a:r>
              <a:rPr lang="en-US" dirty="0">
                <a:solidFill>
                  <a:schemeClr val="tx1">
                    <a:lumMod val="85000"/>
                    <a:lumOff val="15000"/>
                  </a:schemeClr>
                </a:solidFill>
                <a:ea typeface="+mn-lt"/>
                <a:cs typeface="Times New Roman"/>
              </a:rPr>
              <a:t>Almighty God, you have knit together your elect in one communion and fellowship in the mystical body of your Son Christ our Lord: Give us grace so to follow your blessed saints in all virtuous and godly living, that we may come to those ineffable joys that you have prepared for those who truly love you; through Jesus Christ our Lord, who with you and the Holy Spirit lives and reigns, one God, in glory everlasting. </a:t>
            </a:r>
          </a:p>
          <a:p>
            <a:pPr marL="0" indent="0">
              <a:buNone/>
            </a:pPr>
            <a:r>
              <a:rPr lang="en-US" b="1" dirty="0">
                <a:solidFill>
                  <a:schemeClr val="tx1">
                    <a:lumMod val="85000"/>
                    <a:lumOff val="15000"/>
                  </a:schemeClr>
                </a:solidFill>
                <a:ea typeface="+mn-lt"/>
                <a:cs typeface="Times New Roman"/>
              </a:rPr>
              <a:t>Amen.</a:t>
            </a:r>
            <a:endParaRPr lang="en-US" b="1" dirty="0"/>
          </a:p>
          <a:p>
            <a:pPr marL="0" indent="0">
              <a:buNone/>
            </a:pPr>
            <a:endParaRPr lang="en-US" dirty="0"/>
          </a:p>
        </p:txBody>
      </p:sp>
      <p:pic>
        <p:nvPicPr>
          <p:cNvPr id="8" name="Picture 7">
            <a:extLst>
              <a:ext uri="{FF2B5EF4-FFF2-40B4-BE49-F238E27FC236}">
                <a16:creationId xmlns:a16="http://schemas.microsoft.com/office/drawing/2014/main" id="{66817351-742B-34B6-25CE-1BABF510DBED}"/>
              </a:ext>
            </a:extLst>
          </p:cNvPr>
          <p:cNvPicPr>
            <a:picLocks noChangeAspect="1"/>
          </p:cNvPicPr>
          <p:nvPr/>
        </p:nvPicPr>
        <p:blipFill>
          <a:blip r:embed="rId4"/>
          <a:stretch>
            <a:fillRect/>
          </a:stretch>
        </p:blipFill>
        <p:spPr>
          <a:xfrm>
            <a:off x="10145642" y="5919010"/>
            <a:ext cx="921031" cy="921031"/>
          </a:xfrm>
          <a:prstGeom prst="rect">
            <a:avLst/>
          </a:prstGeom>
        </p:spPr>
      </p:pic>
    </p:spTree>
    <p:extLst>
      <p:ext uri="{BB962C8B-B14F-4D97-AF65-F5344CB8AC3E}">
        <p14:creationId xmlns:p14="http://schemas.microsoft.com/office/powerpoint/2010/main" val="1834382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3A554-2A35-BA10-C004-A5D051C4C379}"/>
            </a:ext>
          </a:extLst>
        </p:cNvPr>
        <p:cNvGrpSpPr/>
        <p:nvPr/>
      </p:nvGrpSpPr>
      <p:grpSpPr>
        <a:xfrm>
          <a:off x="0" y="0"/>
          <a:ext cx="0" cy="0"/>
          <a:chOff x="0" y="0"/>
          <a:chExt cx="0" cy="0"/>
        </a:xfrm>
      </p:grpSpPr>
      <p:pic>
        <p:nvPicPr>
          <p:cNvPr id="23" name="Picture 22" descr="A person's feet on a black and white background&#10;&#10;AI-generated content may be incorrect.">
            <a:extLst>
              <a:ext uri="{FF2B5EF4-FFF2-40B4-BE49-F238E27FC236}">
                <a16:creationId xmlns:a16="http://schemas.microsoft.com/office/drawing/2014/main" id="{E4A28308-8C0E-77C9-33B4-74D71E1B746F}"/>
              </a:ext>
            </a:extLst>
          </p:cNvPr>
          <p:cNvPicPr>
            <a:picLocks noChangeAspect="1"/>
          </p:cNvPicPr>
          <p:nvPr/>
        </p:nvPicPr>
        <p:blipFill>
          <a:blip r:embed="rId3"/>
          <a:srcRect l="6743" r="160"/>
          <a:stretch/>
        </p:blipFill>
        <p:spPr>
          <a:xfrm>
            <a:off x="4166505" y="10"/>
            <a:ext cx="4444096" cy="3067040"/>
          </a:xfrm>
          <a:prstGeom prst="rect">
            <a:avLst/>
          </a:prstGeom>
        </p:spPr>
      </p:pic>
      <p:pic>
        <p:nvPicPr>
          <p:cNvPr id="3" name="Picture 2" descr="Several pieces of paper with text on it&#10;&#10;AI-generated content may be incorrect.">
            <a:extLst>
              <a:ext uri="{FF2B5EF4-FFF2-40B4-BE49-F238E27FC236}">
                <a16:creationId xmlns:a16="http://schemas.microsoft.com/office/drawing/2014/main" id="{1BC7DB7E-F229-4290-F532-7C1ADD488B74}"/>
              </a:ext>
            </a:extLst>
          </p:cNvPr>
          <p:cNvPicPr>
            <a:picLocks noChangeAspect="1"/>
          </p:cNvPicPr>
          <p:nvPr/>
        </p:nvPicPr>
        <p:blipFill>
          <a:blip r:embed="rId4"/>
          <a:srcRect t="15047" r="2" b="29840"/>
          <a:stretch/>
        </p:blipFill>
        <p:spPr>
          <a:xfrm>
            <a:off x="-1" y="3790950"/>
            <a:ext cx="8305800" cy="3067051"/>
          </a:xfrm>
          <a:prstGeom prst="rect">
            <a:avLst/>
          </a:prstGeom>
        </p:spPr>
      </p:pic>
      <p:pic>
        <p:nvPicPr>
          <p:cNvPr id="21" name="Picture 20" descr="A silhouette of a person sitting in a tunnel&#10;&#10;AI-generated content may be incorrect.">
            <a:extLst>
              <a:ext uri="{FF2B5EF4-FFF2-40B4-BE49-F238E27FC236}">
                <a16:creationId xmlns:a16="http://schemas.microsoft.com/office/drawing/2014/main" id="{064D353F-1C00-4850-B564-2ECE422C1049}"/>
              </a:ext>
            </a:extLst>
          </p:cNvPr>
          <p:cNvPicPr>
            <a:picLocks noChangeAspect="1"/>
          </p:cNvPicPr>
          <p:nvPr/>
        </p:nvPicPr>
        <p:blipFill>
          <a:blip r:embed="rId5"/>
          <a:srcRect l="13076" r="18079" b="2"/>
          <a:stretch/>
        </p:blipFill>
        <p:spPr>
          <a:xfrm>
            <a:off x="1" y="2"/>
            <a:ext cx="5017099" cy="4718647"/>
          </a:xfrm>
          <a:custGeom>
            <a:avLst/>
            <a:gdLst/>
            <a:ahLst/>
            <a:cxnLst/>
            <a:rect l="l" t="t" r="r" b="b"/>
            <a:pathLst>
              <a:path w="5017099" h="4718647">
                <a:moveTo>
                  <a:pt x="0" y="0"/>
                </a:moveTo>
                <a:lnTo>
                  <a:pt x="4599738" y="0"/>
                </a:lnTo>
                <a:lnTo>
                  <a:pt x="4636346" y="60259"/>
                </a:lnTo>
                <a:cubicBezTo>
                  <a:pt x="4879170" y="507256"/>
                  <a:pt x="5017099" y="1019504"/>
                  <a:pt x="5017099" y="1563967"/>
                </a:cubicBezTo>
                <a:cubicBezTo>
                  <a:pt x="5017099" y="3306249"/>
                  <a:pt x="3604701" y="4718647"/>
                  <a:pt x="1862419" y="4718647"/>
                </a:cubicBezTo>
                <a:cubicBezTo>
                  <a:pt x="1209063" y="4718647"/>
                  <a:pt x="602098" y="4520029"/>
                  <a:pt x="98607" y="4179877"/>
                </a:cubicBezTo>
                <a:lnTo>
                  <a:pt x="0" y="4106140"/>
                </a:lnTo>
                <a:close/>
              </a:path>
            </a:pathLst>
          </a:custGeom>
        </p:spPr>
      </p:pic>
      <p:pic>
        <p:nvPicPr>
          <p:cNvPr id="29" name="Picture 28" descr="A building with debris and debris around it&#10;&#10;AI-generated content may be incorrect.">
            <a:extLst>
              <a:ext uri="{FF2B5EF4-FFF2-40B4-BE49-F238E27FC236}">
                <a16:creationId xmlns:a16="http://schemas.microsoft.com/office/drawing/2014/main" id="{E66178E6-B06B-FF5D-8FC9-AEB34CE66780}"/>
              </a:ext>
            </a:extLst>
          </p:cNvPr>
          <p:cNvPicPr>
            <a:picLocks noChangeAspect="1"/>
          </p:cNvPicPr>
          <p:nvPr/>
        </p:nvPicPr>
        <p:blipFill>
          <a:blip r:embed="rId6"/>
          <a:srcRect l="11845" r="2543" b="-3"/>
          <a:stretch/>
        </p:blipFill>
        <p:spPr>
          <a:xfrm>
            <a:off x="6283728" y="1699213"/>
            <a:ext cx="5908273" cy="5158786"/>
          </a:xfrm>
          <a:custGeom>
            <a:avLst/>
            <a:gdLst/>
            <a:ahLst/>
            <a:cxnLst/>
            <a:rect l="l" t="t" r="r" b="b"/>
            <a:pathLst>
              <a:path w="5908273" h="5158786">
                <a:moveTo>
                  <a:pt x="3465576" y="0"/>
                </a:moveTo>
                <a:cubicBezTo>
                  <a:pt x="4302945" y="0"/>
                  <a:pt x="5070948" y="296984"/>
                  <a:pt x="5670004" y="791369"/>
                </a:cubicBezTo>
                <a:lnTo>
                  <a:pt x="5908273" y="1007923"/>
                </a:lnTo>
                <a:lnTo>
                  <a:pt x="5908273" y="5158786"/>
                </a:lnTo>
                <a:lnTo>
                  <a:pt x="443374" y="5158786"/>
                </a:lnTo>
                <a:lnTo>
                  <a:pt x="418277" y="5117476"/>
                </a:lnTo>
                <a:cubicBezTo>
                  <a:pt x="151523" y="4626427"/>
                  <a:pt x="0" y="4063697"/>
                  <a:pt x="0" y="3465576"/>
                </a:cubicBezTo>
                <a:cubicBezTo>
                  <a:pt x="0" y="1551591"/>
                  <a:pt x="1551591" y="0"/>
                  <a:pt x="3465576" y="0"/>
                </a:cubicBezTo>
                <a:close/>
              </a:path>
            </a:pathLst>
          </a:custGeom>
        </p:spPr>
      </p:pic>
      <p:pic>
        <p:nvPicPr>
          <p:cNvPr id="27" name="Picture 26" descr="A tree and grass in a dry land&#10;&#10;AI-generated content may be incorrect.">
            <a:extLst>
              <a:ext uri="{FF2B5EF4-FFF2-40B4-BE49-F238E27FC236}">
                <a16:creationId xmlns:a16="http://schemas.microsoft.com/office/drawing/2014/main" id="{C01A7DBE-7517-308F-45F1-30283AC36391}"/>
              </a:ext>
            </a:extLst>
          </p:cNvPr>
          <p:cNvPicPr>
            <a:picLocks noChangeAspect="1"/>
          </p:cNvPicPr>
          <p:nvPr/>
        </p:nvPicPr>
        <p:blipFill>
          <a:blip r:embed="rId7"/>
          <a:srcRect l="24776" r="9223" b="-1"/>
          <a:stretch/>
        </p:blipFill>
        <p:spPr>
          <a:xfrm>
            <a:off x="3287694" y="1853886"/>
            <a:ext cx="4297680" cy="429768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pic>
        <p:nvPicPr>
          <p:cNvPr id="25" name="Picture 24" descr="A close-up of a book&#10;&#10;AI-generated content may be incorrect.">
            <a:extLst>
              <a:ext uri="{FF2B5EF4-FFF2-40B4-BE49-F238E27FC236}">
                <a16:creationId xmlns:a16="http://schemas.microsoft.com/office/drawing/2014/main" id="{A49E7EC3-7A37-CA09-88B5-989B534BD03A}"/>
              </a:ext>
            </a:extLst>
          </p:cNvPr>
          <p:cNvPicPr>
            <a:picLocks noChangeAspect="1"/>
          </p:cNvPicPr>
          <p:nvPr/>
        </p:nvPicPr>
        <p:blipFill>
          <a:blip r:embed="rId8"/>
          <a:srcRect r="9047" b="-3"/>
          <a:stretch/>
        </p:blipFill>
        <p:spPr>
          <a:xfrm>
            <a:off x="7928700" y="-1"/>
            <a:ext cx="4277711" cy="3045402"/>
          </a:xfrm>
          <a:custGeom>
            <a:avLst/>
            <a:gdLst/>
            <a:ahLst/>
            <a:cxnLst/>
            <a:rect l="l" t="t" r="r" b="b"/>
            <a:pathLst>
              <a:path w="4277711" h="3045402">
                <a:moveTo>
                  <a:pt x="5102" y="0"/>
                </a:moveTo>
                <a:lnTo>
                  <a:pt x="4277711" y="0"/>
                </a:lnTo>
                <a:lnTo>
                  <a:pt x="4277711" y="2723810"/>
                </a:lnTo>
                <a:lnTo>
                  <a:pt x="4090449" y="2814019"/>
                </a:lnTo>
                <a:cubicBezTo>
                  <a:pt x="3738190" y="2963012"/>
                  <a:pt x="3350901" y="3045402"/>
                  <a:pt x="2944368" y="3045402"/>
                </a:cubicBezTo>
                <a:cubicBezTo>
                  <a:pt x="1318238" y="3045402"/>
                  <a:pt x="0" y="1727164"/>
                  <a:pt x="0" y="101034"/>
                </a:cubicBezTo>
                <a:close/>
              </a:path>
            </a:pathLst>
          </a:custGeom>
        </p:spPr>
      </p:pic>
    </p:spTree>
    <p:extLst>
      <p:ext uri="{BB962C8B-B14F-4D97-AF65-F5344CB8AC3E}">
        <p14:creationId xmlns:p14="http://schemas.microsoft.com/office/powerpoint/2010/main" val="3860402887"/>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9BC33-144D-B833-8826-CD7BDA1C0468}"/>
            </a:ext>
          </a:extLst>
        </p:cNvPr>
        <p:cNvGrpSpPr/>
        <p:nvPr/>
      </p:nvGrpSpPr>
      <p:grpSpPr>
        <a:xfrm>
          <a:off x="0" y="0"/>
          <a:ext cx="0" cy="0"/>
          <a:chOff x="0" y="0"/>
          <a:chExt cx="0" cy="0"/>
        </a:xfrm>
      </p:grpSpPr>
      <p:pic>
        <p:nvPicPr>
          <p:cNvPr id="12" name="Picture 11" descr="A piece of paper with the word fear&#10;&#10;AI-generated content may be incorrect.">
            <a:extLst>
              <a:ext uri="{FF2B5EF4-FFF2-40B4-BE49-F238E27FC236}">
                <a16:creationId xmlns:a16="http://schemas.microsoft.com/office/drawing/2014/main" id="{CD61E4CD-F5EC-7C96-9F7B-7BBA5939153D}"/>
              </a:ext>
            </a:extLst>
          </p:cNvPr>
          <p:cNvPicPr>
            <a:picLocks noChangeAspect="1"/>
          </p:cNvPicPr>
          <p:nvPr/>
        </p:nvPicPr>
        <p:blipFill>
          <a:blip r:embed="rId3"/>
          <a:srcRect t="1638" r="1" b="1"/>
          <a:stretch/>
        </p:blipFill>
        <p:spPr>
          <a:xfrm>
            <a:off x="1" y="10"/>
            <a:ext cx="6015567" cy="3920034"/>
          </a:xfrm>
          <a:custGeom>
            <a:avLst/>
            <a:gdLst/>
            <a:ahLst/>
            <a:cxnLst/>
            <a:rect l="l" t="t" r="r" b="b"/>
            <a:pathLst>
              <a:path w="6015567" h="3920044">
                <a:moveTo>
                  <a:pt x="0" y="0"/>
                </a:moveTo>
                <a:lnTo>
                  <a:pt x="6015567" y="0"/>
                </a:lnTo>
                <a:lnTo>
                  <a:pt x="6015567" y="3103224"/>
                </a:lnTo>
                <a:lnTo>
                  <a:pt x="3545908" y="3103224"/>
                </a:lnTo>
                <a:lnTo>
                  <a:pt x="3545908" y="3920044"/>
                </a:lnTo>
                <a:lnTo>
                  <a:pt x="0" y="3920044"/>
                </a:lnTo>
                <a:close/>
              </a:path>
            </a:pathLst>
          </a:custGeom>
        </p:spPr>
      </p:pic>
      <p:pic>
        <p:nvPicPr>
          <p:cNvPr id="6" name="Picture 5" descr="A group of people walking towards an airplane&#10;&#10;AI-generated content may be incorrect.">
            <a:extLst>
              <a:ext uri="{FF2B5EF4-FFF2-40B4-BE49-F238E27FC236}">
                <a16:creationId xmlns:a16="http://schemas.microsoft.com/office/drawing/2014/main" id="{BCE822DF-870D-24EC-67D3-2BAE6B3F4F1B}"/>
              </a:ext>
            </a:extLst>
          </p:cNvPr>
          <p:cNvPicPr>
            <a:picLocks noChangeAspect="1"/>
          </p:cNvPicPr>
          <p:nvPr/>
        </p:nvPicPr>
        <p:blipFill>
          <a:blip r:embed="rId4"/>
          <a:srcRect r="25189" b="2"/>
          <a:stretch/>
        </p:blipFill>
        <p:spPr>
          <a:xfrm>
            <a:off x="3696199" y="3257176"/>
            <a:ext cx="4789093" cy="3600824"/>
          </a:xfrm>
          <a:prstGeom prst="rect">
            <a:avLst/>
          </a:prstGeom>
        </p:spPr>
      </p:pic>
      <p:sp>
        <p:nvSpPr>
          <p:cNvPr id="5" name="Rectangle 4">
            <a:extLst>
              <a:ext uri="{FF2B5EF4-FFF2-40B4-BE49-F238E27FC236}">
                <a16:creationId xmlns:a16="http://schemas.microsoft.com/office/drawing/2014/main" id="{30BDD6DE-447B-C734-B248-EAAD8F12C95D}"/>
              </a:ext>
            </a:extLst>
          </p:cNvPr>
          <p:cNvSpPr/>
          <p:nvPr/>
        </p:nvSpPr>
        <p:spPr>
          <a:xfrm>
            <a:off x="6090745" y="1690577"/>
            <a:ext cx="2475187" cy="23963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person holding a chicken&#10;&#10;AI-generated content may be incorrect.">
            <a:extLst>
              <a:ext uri="{FF2B5EF4-FFF2-40B4-BE49-F238E27FC236}">
                <a16:creationId xmlns:a16="http://schemas.microsoft.com/office/drawing/2014/main" id="{B810B084-25BF-29FA-EF74-F2FA89C72930}"/>
              </a:ext>
            </a:extLst>
          </p:cNvPr>
          <p:cNvPicPr>
            <a:picLocks noChangeAspect="1"/>
          </p:cNvPicPr>
          <p:nvPr/>
        </p:nvPicPr>
        <p:blipFill>
          <a:blip r:embed="rId5"/>
          <a:srcRect l="3395" r="13619" b="-1"/>
          <a:stretch/>
        </p:blipFill>
        <p:spPr>
          <a:xfrm>
            <a:off x="8646161" y="4069976"/>
            <a:ext cx="3545840" cy="2788024"/>
          </a:xfrm>
          <a:prstGeom prst="rect">
            <a:avLst/>
          </a:prstGeom>
        </p:spPr>
      </p:pic>
      <p:pic>
        <p:nvPicPr>
          <p:cNvPr id="3" name="Picture 2">
            <a:extLst>
              <a:ext uri="{FF2B5EF4-FFF2-40B4-BE49-F238E27FC236}">
                <a16:creationId xmlns:a16="http://schemas.microsoft.com/office/drawing/2014/main" id="{0E082B13-9BF0-E90C-5C79-2C9213787E7B}"/>
              </a:ext>
            </a:extLst>
          </p:cNvPr>
          <p:cNvPicPr>
            <a:picLocks noChangeAspect="1"/>
          </p:cNvPicPr>
          <p:nvPr/>
        </p:nvPicPr>
        <p:blipFill>
          <a:blip r:embed="rId6"/>
          <a:srcRect l="1425" b="7222"/>
          <a:stretch>
            <a:fillRect/>
          </a:stretch>
        </p:blipFill>
        <p:spPr>
          <a:xfrm>
            <a:off x="6262123" y="9"/>
            <a:ext cx="5929877" cy="3920035"/>
          </a:xfrm>
          <a:prstGeom prst="rect">
            <a:avLst/>
          </a:prstGeom>
        </p:spPr>
      </p:pic>
      <p:pic>
        <p:nvPicPr>
          <p:cNvPr id="1026" name="Picture 2" descr="2025 Election | City of Loveland">
            <a:extLst>
              <a:ext uri="{FF2B5EF4-FFF2-40B4-BE49-F238E27FC236}">
                <a16:creationId xmlns:a16="http://schemas.microsoft.com/office/drawing/2014/main" id="{71DA91A9-18F7-8955-0E2B-D2E56564F05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6629" y="3920054"/>
            <a:ext cx="2937946" cy="2937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24832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30BCC-EFB0-1254-AC0C-B5E9EBAFF83D}"/>
              </a:ext>
            </a:extLst>
          </p:cNvPr>
          <p:cNvSpPr>
            <a:spLocks noGrp="1"/>
          </p:cNvSpPr>
          <p:nvPr>
            <p:ph type="title"/>
          </p:nvPr>
        </p:nvSpPr>
        <p:spPr/>
        <p:txBody>
          <a:bodyPr/>
          <a:lstStyle/>
          <a:p>
            <a:endParaRPr lang="en-US"/>
          </a:p>
        </p:txBody>
      </p:sp>
      <p:pic>
        <p:nvPicPr>
          <p:cNvPr id="9" name="Picture 8" descr="A black and white image of a person's face&#10;&#10;AI-generated content may be incorrect.">
            <a:extLst>
              <a:ext uri="{FF2B5EF4-FFF2-40B4-BE49-F238E27FC236}">
                <a16:creationId xmlns:a16="http://schemas.microsoft.com/office/drawing/2014/main" id="{638E2437-45B3-C3B5-171A-E8A62752C521}"/>
              </a:ext>
            </a:extLst>
          </p:cNvPr>
          <p:cNvPicPr>
            <a:picLocks noChangeAspect="1"/>
          </p:cNvPicPr>
          <p:nvPr/>
        </p:nvPicPr>
        <p:blipFill>
          <a:blip r:embed="rId3"/>
          <a:stretch>
            <a:fillRect/>
          </a:stretch>
        </p:blipFill>
        <p:spPr>
          <a:xfrm>
            <a:off x="4887614" y="-1"/>
            <a:ext cx="2537708" cy="6944497"/>
          </a:xfrm>
          <a:prstGeom prst="rect">
            <a:avLst/>
          </a:prstGeom>
        </p:spPr>
      </p:pic>
      <p:pic>
        <p:nvPicPr>
          <p:cNvPr id="5" name="Content Placeholder 4" descr="A cover of a book with a group of people&#10;&#10;AI-generated content may be incorrect.">
            <a:extLst>
              <a:ext uri="{FF2B5EF4-FFF2-40B4-BE49-F238E27FC236}">
                <a16:creationId xmlns:a16="http://schemas.microsoft.com/office/drawing/2014/main" id="{2367CAB0-7396-3425-F0A3-1593682E477A}"/>
              </a:ext>
            </a:extLst>
          </p:cNvPr>
          <p:cNvPicPr>
            <a:picLocks noGrp="1" noChangeAspect="1"/>
          </p:cNvPicPr>
          <p:nvPr>
            <p:ph idx="1"/>
          </p:nvPr>
        </p:nvPicPr>
        <p:blipFill>
          <a:blip r:embed="rId4"/>
          <a:stretch>
            <a:fillRect/>
          </a:stretch>
        </p:blipFill>
        <p:spPr>
          <a:xfrm>
            <a:off x="0" y="0"/>
            <a:ext cx="5318268" cy="6858000"/>
          </a:xfrm>
        </p:spPr>
      </p:pic>
      <p:pic>
        <p:nvPicPr>
          <p:cNvPr id="7" name="Picture 6" descr="A magazine cover with people standing on the cover&#10;&#10;AI-generated content may be incorrect.">
            <a:extLst>
              <a:ext uri="{FF2B5EF4-FFF2-40B4-BE49-F238E27FC236}">
                <a16:creationId xmlns:a16="http://schemas.microsoft.com/office/drawing/2014/main" id="{E6B0A24D-CD84-BF38-1E76-B08A1571A5E7}"/>
              </a:ext>
            </a:extLst>
          </p:cNvPr>
          <p:cNvPicPr>
            <a:picLocks noChangeAspect="1"/>
          </p:cNvPicPr>
          <p:nvPr/>
        </p:nvPicPr>
        <p:blipFill>
          <a:blip r:embed="rId5"/>
          <a:stretch>
            <a:fillRect/>
          </a:stretch>
        </p:blipFill>
        <p:spPr>
          <a:xfrm>
            <a:off x="6975543" y="0"/>
            <a:ext cx="5216457" cy="6858000"/>
          </a:xfrm>
          <a:prstGeom prst="rect">
            <a:avLst/>
          </a:prstGeom>
        </p:spPr>
      </p:pic>
    </p:spTree>
    <p:extLst>
      <p:ext uri="{BB962C8B-B14F-4D97-AF65-F5344CB8AC3E}">
        <p14:creationId xmlns:p14="http://schemas.microsoft.com/office/powerpoint/2010/main" val="637357081"/>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71917-BCE7-9AC7-9281-DD7CE9C56EE1}"/>
              </a:ext>
            </a:extLst>
          </p:cNvPr>
          <p:cNvSpPr>
            <a:spLocks noGrp="1"/>
          </p:cNvSpPr>
          <p:nvPr>
            <p:ph type="title"/>
          </p:nvPr>
        </p:nvSpPr>
        <p:spPr>
          <a:xfrm>
            <a:off x="7337572" y="1918207"/>
            <a:ext cx="4277779" cy="1899912"/>
          </a:xfrm>
        </p:spPr>
        <p:txBody>
          <a:bodyPr>
            <a:normAutofit fontScale="90000"/>
          </a:bodyPr>
          <a:lstStyle/>
          <a:p>
            <a:r>
              <a:rPr lang="en-US" dirty="0">
                <a:solidFill>
                  <a:schemeClr val="accent1"/>
                </a:solidFill>
              </a:rPr>
              <a:t>Irenaeus, </a:t>
            </a:r>
            <a:r>
              <a:rPr lang="en-US" u="sng" dirty="0">
                <a:solidFill>
                  <a:schemeClr val="accent1"/>
                </a:solidFill>
              </a:rPr>
              <a:t>c.</a:t>
            </a:r>
            <a:r>
              <a:rPr lang="en-US" dirty="0">
                <a:solidFill>
                  <a:schemeClr val="accent1"/>
                </a:solidFill>
              </a:rPr>
              <a:t> 125 – c. 202 AD</a:t>
            </a:r>
            <a:br>
              <a:rPr lang="en-US" dirty="0">
                <a:solidFill>
                  <a:schemeClr val="accent1"/>
                </a:solidFill>
              </a:rPr>
            </a:br>
            <a:r>
              <a:rPr lang="en-US" dirty="0">
                <a:solidFill>
                  <a:schemeClr val="accent1"/>
                </a:solidFill>
              </a:rPr>
              <a:t> </a:t>
            </a:r>
            <a:br>
              <a:rPr lang="en-US" sz="4000" b="1" dirty="0"/>
            </a:br>
            <a:r>
              <a:rPr lang="en-US" dirty="0"/>
              <a:t>“The glory of God is the [man] human fully alive.” </a:t>
            </a:r>
            <a:endParaRPr lang="en-US" sz="4000" b="1" dirty="0"/>
          </a:p>
        </p:txBody>
      </p:sp>
      <p:sp>
        <p:nvSpPr>
          <p:cNvPr id="6" name="Rectangle 5">
            <a:extLst>
              <a:ext uri="{FF2B5EF4-FFF2-40B4-BE49-F238E27FC236}">
                <a16:creationId xmlns:a16="http://schemas.microsoft.com/office/drawing/2014/main" id="{3EFE54AE-CF6F-5ACE-11A1-C80D3509720E}"/>
              </a:ext>
            </a:extLst>
          </p:cNvPr>
          <p:cNvSpPr/>
          <p:nvPr/>
        </p:nvSpPr>
        <p:spPr>
          <a:xfrm>
            <a:off x="9539416" y="5736325"/>
            <a:ext cx="2649534" cy="1121675"/>
          </a:xfrm>
          <a:prstGeom prst="rect">
            <a:avLst/>
          </a:prstGeom>
          <a:noFill/>
          <a:ln w="25400">
            <a:solidFill>
              <a:schemeClr val="accent1">
                <a:shade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and white logo with white text&#10;&#10;Description automatically generated">
            <a:extLst>
              <a:ext uri="{FF2B5EF4-FFF2-40B4-BE49-F238E27FC236}">
                <a16:creationId xmlns:a16="http://schemas.microsoft.com/office/drawing/2014/main" id="{4E91CB38-1385-A96C-FC7E-42F3DAB93995}"/>
              </a:ext>
            </a:extLst>
          </p:cNvPr>
          <p:cNvPicPr>
            <a:picLocks noChangeAspect="1"/>
          </p:cNvPicPr>
          <p:nvPr/>
        </p:nvPicPr>
        <p:blipFill>
          <a:blip r:embed="rId3"/>
          <a:srcRect b="34493"/>
          <a:stretch/>
        </p:blipFill>
        <p:spPr>
          <a:xfrm>
            <a:off x="10401457" y="5814516"/>
            <a:ext cx="1540289" cy="882867"/>
          </a:xfrm>
          <a:prstGeom prst="rect">
            <a:avLst/>
          </a:prstGeom>
        </p:spPr>
      </p:pic>
      <p:cxnSp>
        <p:nvCxnSpPr>
          <p:cNvPr id="8" name="Straight Connector 7">
            <a:extLst>
              <a:ext uri="{FF2B5EF4-FFF2-40B4-BE49-F238E27FC236}">
                <a16:creationId xmlns:a16="http://schemas.microsoft.com/office/drawing/2014/main" id="{02AE17C8-9896-AF11-9F71-F1E22BB29E3F}"/>
              </a:ext>
            </a:extLst>
          </p:cNvPr>
          <p:cNvCxnSpPr>
            <a:cxnSpLocks/>
          </p:cNvCxnSpPr>
          <p:nvPr/>
        </p:nvCxnSpPr>
        <p:spPr>
          <a:xfrm>
            <a:off x="10307917" y="5855728"/>
            <a:ext cx="0" cy="882867"/>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7C1BC182-F327-BC3E-3AAC-3AA7ECF5C7DF}"/>
              </a:ext>
            </a:extLst>
          </p:cNvPr>
          <p:cNvSpPr txBox="1"/>
          <p:nvPr/>
        </p:nvSpPr>
        <p:spPr>
          <a:xfrm>
            <a:off x="9539415" y="5253789"/>
            <a:ext cx="2649533" cy="246221"/>
          </a:xfrm>
          <a:prstGeom prst="rect">
            <a:avLst/>
          </a:prstGeom>
          <a:noFill/>
        </p:spPr>
        <p:txBody>
          <a:bodyPr wrap="square">
            <a:spAutoFit/>
          </a:bodyPr>
          <a:lstStyle/>
          <a:p>
            <a:r>
              <a:rPr lang="en-US" sz="1000" b="0" i="1" dirty="0">
                <a:solidFill>
                  <a:srgbClr val="2A2A2A"/>
                </a:solidFill>
                <a:effectLst/>
                <a:latin typeface="PublicoText"/>
              </a:rPr>
              <a:t>Photo Credit: Catholic Faith &amp; Reason</a:t>
            </a:r>
            <a:endParaRPr lang="en-US" sz="1000" i="1" dirty="0"/>
          </a:p>
        </p:txBody>
      </p:sp>
      <p:cxnSp>
        <p:nvCxnSpPr>
          <p:cNvPr id="9" name="Straight Connector 8">
            <a:extLst>
              <a:ext uri="{FF2B5EF4-FFF2-40B4-BE49-F238E27FC236}">
                <a16:creationId xmlns:a16="http://schemas.microsoft.com/office/drawing/2014/main" id="{3623A64D-BABD-A88D-6355-2F7BDAB26E73}"/>
              </a:ext>
            </a:extLst>
          </p:cNvPr>
          <p:cNvCxnSpPr>
            <a:cxnSpLocks/>
          </p:cNvCxnSpPr>
          <p:nvPr/>
        </p:nvCxnSpPr>
        <p:spPr>
          <a:xfrm>
            <a:off x="10821604" y="5855727"/>
            <a:ext cx="0" cy="882867"/>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6330ED2F-21D5-B7AC-CE26-A9997C4C8B1B}"/>
              </a:ext>
            </a:extLst>
          </p:cNvPr>
          <p:cNvPicPr>
            <a:picLocks noChangeAspect="1"/>
          </p:cNvPicPr>
          <p:nvPr/>
        </p:nvPicPr>
        <p:blipFill>
          <a:blip r:embed="rId4"/>
          <a:srcRect l="36508" t="32605" r="37699" b="35173"/>
          <a:stretch>
            <a:fillRect/>
          </a:stretch>
        </p:blipFill>
        <p:spPr>
          <a:xfrm>
            <a:off x="9858526" y="5581898"/>
            <a:ext cx="774194" cy="1252102"/>
          </a:xfrm>
          <a:prstGeom prst="rect">
            <a:avLst/>
          </a:prstGeom>
        </p:spPr>
      </p:pic>
      <p:pic>
        <p:nvPicPr>
          <p:cNvPr id="11" name="Picture 10">
            <a:extLst>
              <a:ext uri="{FF2B5EF4-FFF2-40B4-BE49-F238E27FC236}">
                <a16:creationId xmlns:a16="http://schemas.microsoft.com/office/drawing/2014/main" id="{330FED92-4320-914F-B403-6A0B1B698FCB}"/>
              </a:ext>
            </a:extLst>
          </p:cNvPr>
          <p:cNvPicPr>
            <a:picLocks noChangeAspect="1"/>
          </p:cNvPicPr>
          <p:nvPr/>
        </p:nvPicPr>
        <p:blipFill>
          <a:blip r:embed="rId5"/>
          <a:stretch>
            <a:fillRect/>
          </a:stretch>
        </p:blipFill>
        <p:spPr>
          <a:xfrm>
            <a:off x="11051530" y="5902430"/>
            <a:ext cx="789460" cy="789460"/>
          </a:xfrm>
          <a:prstGeom prst="rect">
            <a:avLst/>
          </a:prstGeom>
        </p:spPr>
      </p:pic>
      <p:pic>
        <p:nvPicPr>
          <p:cNvPr id="4" name="Picture 3" descr="A black and white drawing of a person&#10;&#10;AI-generated content may be incorrect.">
            <a:extLst>
              <a:ext uri="{FF2B5EF4-FFF2-40B4-BE49-F238E27FC236}">
                <a16:creationId xmlns:a16="http://schemas.microsoft.com/office/drawing/2014/main" id="{41FEF803-A40F-CC45-81B4-EC1B83129476}"/>
              </a:ext>
            </a:extLst>
          </p:cNvPr>
          <p:cNvPicPr>
            <a:picLocks noChangeAspect="1"/>
          </p:cNvPicPr>
          <p:nvPr/>
        </p:nvPicPr>
        <p:blipFill>
          <a:blip r:embed="rId6"/>
          <a:srcRect l="80" t="3672" r="-80" b="17932"/>
          <a:stretch>
            <a:fillRect/>
          </a:stretch>
        </p:blipFill>
        <p:spPr>
          <a:xfrm>
            <a:off x="0" y="0"/>
            <a:ext cx="6598165" cy="6858000"/>
          </a:xfrm>
          <a:prstGeom prst="rect">
            <a:avLst/>
          </a:prstGeom>
        </p:spPr>
      </p:pic>
    </p:spTree>
    <p:extLst>
      <p:ext uri="{BB962C8B-B14F-4D97-AF65-F5344CB8AC3E}">
        <p14:creationId xmlns:p14="http://schemas.microsoft.com/office/powerpoint/2010/main" val="25538357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47B0A-5F74-FFEC-14D0-1F1A3E146EB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E1F854C-E355-0321-C71E-5E2659F9EEC2}"/>
              </a:ext>
            </a:extLst>
          </p:cNvPr>
          <p:cNvSpPr/>
          <p:nvPr/>
        </p:nvSpPr>
        <p:spPr>
          <a:xfrm>
            <a:off x="-10510" y="5820408"/>
            <a:ext cx="12202510" cy="112167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8E5A113-B559-CF69-138B-6673D8307DE5}"/>
              </a:ext>
            </a:extLst>
          </p:cNvPr>
          <p:cNvSpPr>
            <a:spLocks noGrp="1"/>
          </p:cNvSpPr>
          <p:nvPr>
            <p:ph idx="1"/>
          </p:nvPr>
        </p:nvSpPr>
        <p:spPr>
          <a:xfrm>
            <a:off x="2337848" y="565280"/>
            <a:ext cx="7349492" cy="4024884"/>
          </a:xfrm>
        </p:spPr>
        <p:txBody>
          <a:bodyPr vert="horz" lIns="91440" tIns="45720" rIns="91440" bIns="45720" rtlCol="0" anchor="t">
            <a:normAutofit/>
          </a:bodyPr>
          <a:lstStyle/>
          <a:p>
            <a:pPr marL="0" indent="0">
              <a:buNone/>
            </a:pPr>
            <a:r>
              <a:rPr lang="en-US" sz="4000">
                <a:ea typeface="+mn-lt"/>
                <a:cs typeface="+mn-lt"/>
              </a:rPr>
              <a:t>The </a:t>
            </a:r>
            <a:r>
              <a:rPr lang="en-US" sz="4000" b="1">
                <a:ea typeface="+mn-lt"/>
                <a:cs typeface="+mn-lt"/>
              </a:rPr>
              <a:t>gathering of the baptized </a:t>
            </a:r>
            <a:r>
              <a:rPr lang="en-US" sz="4000">
                <a:ea typeface="+mn-lt"/>
                <a:cs typeface="+mn-lt"/>
              </a:rPr>
              <a:t>is </a:t>
            </a:r>
            <a:r>
              <a:rPr lang="en-US" sz="4000" b="1">
                <a:solidFill>
                  <a:srgbClr val="FF0000"/>
                </a:solidFill>
                <a:ea typeface="+mn-lt"/>
                <a:cs typeface="+mn-lt"/>
              </a:rPr>
              <a:t>not</a:t>
            </a:r>
            <a:r>
              <a:rPr lang="en-US" sz="4000">
                <a:ea typeface="+mn-lt"/>
                <a:cs typeface="+mn-lt"/>
              </a:rPr>
              <a:t> a convocation of those who are privileged, elite, and separate, </a:t>
            </a:r>
          </a:p>
          <a:p>
            <a:pPr marL="0" indent="0">
              <a:buNone/>
            </a:pPr>
            <a:endParaRPr lang="en-US" sz="4000">
              <a:ea typeface="+mn-lt"/>
              <a:cs typeface="+mn-lt"/>
            </a:endParaRPr>
          </a:p>
        </p:txBody>
      </p:sp>
      <p:sp>
        <p:nvSpPr>
          <p:cNvPr id="5" name="Content Placeholder 2">
            <a:extLst>
              <a:ext uri="{FF2B5EF4-FFF2-40B4-BE49-F238E27FC236}">
                <a16:creationId xmlns:a16="http://schemas.microsoft.com/office/drawing/2014/main" id="{6FA22105-F12C-7997-BA14-51B83DAF8B07}"/>
              </a:ext>
            </a:extLst>
          </p:cNvPr>
          <p:cNvSpPr txBox="1">
            <a:spLocks/>
          </p:cNvSpPr>
          <p:nvPr/>
        </p:nvSpPr>
        <p:spPr>
          <a:xfrm>
            <a:off x="1521626" y="2813412"/>
            <a:ext cx="9493303" cy="40248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a:ea typeface="+mn-lt"/>
                <a:cs typeface="+mn-lt"/>
              </a:rPr>
              <a:t>but of those who have </a:t>
            </a:r>
            <a:r>
              <a:rPr lang="en-US" sz="4800" b="1">
                <a:solidFill>
                  <a:schemeClr val="accent2"/>
                </a:solidFill>
                <a:ea typeface="+mn-lt"/>
                <a:cs typeface="+mn-lt"/>
              </a:rPr>
              <a:t>accepted</a:t>
            </a:r>
            <a:r>
              <a:rPr lang="en-US" sz="4800">
                <a:ea typeface="+mn-lt"/>
                <a:cs typeface="+mn-lt"/>
              </a:rPr>
              <a:t> what it means to be in the heart of a needy, contaminated, messy world. 					</a:t>
            </a:r>
            <a:r>
              <a:rPr lang="en-US" sz="2400">
                <a:ea typeface="+mn-lt"/>
                <a:cs typeface="+mn-lt"/>
              </a:rPr>
              <a:t>(Rowan Williams, </a:t>
            </a:r>
            <a:r>
              <a:rPr lang="en-US" sz="2400" i="1">
                <a:ea typeface="+mn-lt"/>
                <a:cs typeface="+mn-lt"/>
              </a:rPr>
              <a:t>Being Christian, </a:t>
            </a:r>
            <a:r>
              <a:rPr lang="en-US" sz="2400">
                <a:ea typeface="+mn-lt"/>
                <a:cs typeface="+mn-lt"/>
              </a:rPr>
              <a:t>6)</a:t>
            </a:r>
            <a:endParaRPr lang="en-US" sz="2400">
              <a:cs typeface="Calibri" panose="020F0502020204030204"/>
            </a:endParaRPr>
          </a:p>
        </p:txBody>
      </p:sp>
      <p:pic>
        <p:nvPicPr>
          <p:cNvPr id="10" name="Picture 9">
            <a:extLst>
              <a:ext uri="{FF2B5EF4-FFF2-40B4-BE49-F238E27FC236}">
                <a16:creationId xmlns:a16="http://schemas.microsoft.com/office/drawing/2014/main" id="{9868D3E1-C8A3-C5D1-8F15-95E2681E7C39}"/>
              </a:ext>
            </a:extLst>
          </p:cNvPr>
          <p:cNvPicPr>
            <a:picLocks noChangeAspect="1"/>
          </p:cNvPicPr>
          <p:nvPr/>
        </p:nvPicPr>
        <p:blipFill>
          <a:blip r:embed="rId3"/>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908560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A39E4-3AB4-C2CA-C433-B9F4EDDD4F34}"/>
              </a:ext>
            </a:extLst>
          </p:cNvPr>
          <p:cNvSpPr>
            <a:spLocks noGrp="1"/>
          </p:cNvSpPr>
          <p:nvPr>
            <p:ph type="title"/>
          </p:nvPr>
        </p:nvSpPr>
        <p:spPr/>
        <p:txBody>
          <a:bodyPr/>
          <a:lstStyle/>
          <a:p>
            <a:endParaRPr lang="en-US"/>
          </a:p>
        </p:txBody>
      </p:sp>
      <p:pic>
        <p:nvPicPr>
          <p:cNvPr id="4" name="Paperboy  Sling Commercial (2024)">
            <a:hlinkClick r:id="" action="ppaction://media"/>
            <a:extLst>
              <a:ext uri="{FF2B5EF4-FFF2-40B4-BE49-F238E27FC236}">
                <a16:creationId xmlns:a16="http://schemas.microsoft.com/office/drawing/2014/main" id="{8B7A0D0F-E779-E920-AE95-4CE6B9EB157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7845"/>
          </a:xfrm>
        </p:spPr>
      </p:pic>
    </p:spTree>
    <p:extLst>
      <p:ext uri="{BB962C8B-B14F-4D97-AF65-F5344CB8AC3E}">
        <p14:creationId xmlns:p14="http://schemas.microsoft.com/office/powerpoint/2010/main" val="1764956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Funny Commercial - ETrade - First Class On The Plane">
            <a:hlinkClick r:id="" action="ppaction://media"/>
            <a:extLst>
              <a:ext uri="{FF2B5EF4-FFF2-40B4-BE49-F238E27FC236}">
                <a16:creationId xmlns:a16="http://schemas.microsoft.com/office/drawing/2014/main" id="{4B04AA26-9BC5-B61E-DD6D-55708685437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133599" y="457200"/>
            <a:ext cx="7924801" cy="5943600"/>
          </a:xfrm>
          <a:prstGeom prst="rect">
            <a:avLst/>
          </a:prstGeom>
        </p:spPr>
      </p:pic>
    </p:spTree>
    <p:extLst>
      <p:ext uri="{BB962C8B-B14F-4D97-AF65-F5344CB8AC3E}">
        <p14:creationId xmlns:p14="http://schemas.microsoft.com/office/powerpoint/2010/main" val="2821406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03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2022 INFINITI QX60  Beautiful Mess (1)">
            <a:hlinkClick r:id="" action="ppaction://media"/>
            <a:extLst>
              <a:ext uri="{FF2B5EF4-FFF2-40B4-BE49-F238E27FC236}">
                <a16:creationId xmlns:a16="http://schemas.microsoft.com/office/drawing/2014/main" id="{497E24BD-7392-D177-F383-6551344BCE6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812797" y="457200"/>
            <a:ext cx="10566405" cy="5943600"/>
          </a:xfrm>
          <a:prstGeom prst="rect">
            <a:avLst/>
          </a:prstGeom>
        </p:spPr>
      </p:pic>
    </p:spTree>
    <p:extLst>
      <p:ext uri="{BB962C8B-B14F-4D97-AF65-F5344CB8AC3E}">
        <p14:creationId xmlns:p14="http://schemas.microsoft.com/office/powerpoint/2010/main" val="2637234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8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3703A-CB77-AB1B-196B-C0CD382B4AEF}"/>
              </a:ext>
            </a:extLst>
          </p:cNvPr>
          <p:cNvSpPr>
            <a:spLocks noGrp="1"/>
          </p:cNvSpPr>
          <p:nvPr>
            <p:ph type="title"/>
          </p:nvPr>
        </p:nvSpPr>
        <p:spPr/>
        <p:txBody>
          <a:bodyPr/>
          <a:lstStyle/>
          <a:p>
            <a:endParaRPr lang="en-US" dirty="0"/>
          </a:p>
        </p:txBody>
      </p:sp>
      <p:pic>
        <p:nvPicPr>
          <p:cNvPr id="4" name="Lovely family. Everyone loves dad  Funny Commercial Life Insurance  Ladder">
            <a:hlinkClick r:id="" action="ppaction://media"/>
            <a:extLst>
              <a:ext uri="{FF2B5EF4-FFF2-40B4-BE49-F238E27FC236}">
                <a16:creationId xmlns:a16="http://schemas.microsoft.com/office/drawing/2014/main" id="{F903AAD3-E5D1-0411-F9FB-6C1F2769B4A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4843" y="0"/>
            <a:ext cx="12241686" cy="6885793"/>
          </a:xfrm>
        </p:spPr>
      </p:pic>
    </p:spTree>
    <p:extLst>
      <p:ext uri="{BB962C8B-B14F-4D97-AF65-F5344CB8AC3E}">
        <p14:creationId xmlns:p14="http://schemas.microsoft.com/office/powerpoint/2010/main" val="86697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icture containing sky, outdoor, grass, clouds&#10;&#10;Description automatically generated">
            <a:extLst>
              <a:ext uri="{FF2B5EF4-FFF2-40B4-BE49-F238E27FC236}">
                <a16:creationId xmlns:a16="http://schemas.microsoft.com/office/drawing/2014/main" id="{87129655-5DF0-DA36-F4F7-66E2408F6ECA}"/>
              </a:ext>
            </a:extLst>
          </p:cNvPr>
          <p:cNvPicPr>
            <a:picLocks noChangeAspect="1"/>
          </p:cNvPicPr>
          <p:nvPr/>
        </p:nvPicPr>
        <p:blipFill rotWithShape="1">
          <a:blip r:embed="rId3"/>
          <a:srcRect l="3065" r="18797" b="2"/>
          <a:stretch/>
        </p:blipFill>
        <p:spPr>
          <a:xfrm>
            <a:off x="20" y="-1"/>
            <a:ext cx="7998205" cy="6858000"/>
          </a:xfrm>
          <a:prstGeom prst="rect">
            <a:avLst/>
          </a:prstGeom>
        </p:spPr>
      </p:pic>
      <p:pic>
        <p:nvPicPr>
          <p:cNvPr id="4" name="Picture 7" descr="A picture containing outdoor, sky, ground, grass&#10;&#10;Description automatically generated">
            <a:extLst>
              <a:ext uri="{FF2B5EF4-FFF2-40B4-BE49-F238E27FC236}">
                <a16:creationId xmlns:a16="http://schemas.microsoft.com/office/drawing/2014/main" id="{27DF127A-7FD9-E2A9-EC47-68CBD8AF857D}"/>
              </a:ext>
            </a:extLst>
          </p:cNvPr>
          <p:cNvPicPr>
            <a:picLocks noChangeAspect="1"/>
          </p:cNvPicPr>
          <p:nvPr/>
        </p:nvPicPr>
        <p:blipFill>
          <a:blip r:embed="rId4"/>
          <a:srcRect l="14755" r="10212"/>
          <a:stretch/>
        </p:blipFill>
        <p:spPr>
          <a:xfrm>
            <a:off x="7998225" y="-1"/>
            <a:ext cx="4193775" cy="6857999"/>
          </a:xfrm>
          <a:prstGeom prst="rect">
            <a:avLst/>
          </a:prstGeom>
        </p:spPr>
      </p:pic>
    </p:spTree>
    <p:extLst>
      <p:ext uri="{BB962C8B-B14F-4D97-AF65-F5344CB8AC3E}">
        <p14:creationId xmlns:p14="http://schemas.microsoft.com/office/powerpoint/2010/main" val="3543382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ligion and Spirituality in America">
            <a:hlinkClick r:id="" action="ppaction://media"/>
            <a:extLst>
              <a:ext uri="{FF2B5EF4-FFF2-40B4-BE49-F238E27FC236}">
                <a16:creationId xmlns:a16="http://schemas.microsoft.com/office/drawing/2014/main" id="{FF044DC9-81ED-B98B-9509-806C97730B3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812799" y="457200"/>
            <a:ext cx="10566401" cy="5943600"/>
          </a:xfrm>
          <a:prstGeom prst="rect">
            <a:avLst/>
          </a:prstGeom>
        </p:spPr>
      </p:pic>
      <p:pic>
        <p:nvPicPr>
          <p:cNvPr id="2" name="Picture 1">
            <a:extLst>
              <a:ext uri="{FF2B5EF4-FFF2-40B4-BE49-F238E27FC236}">
                <a16:creationId xmlns:a16="http://schemas.microsoft.com/office/drawing/2014/main" id="{9619D1AA-5349-D6C7-B6AE-3DED7BAC465F}"/>
              </a:ext>
            </a:extLst>
          </p:cNvPr>
          <p:cNvPicPr>
            <a:picLocks noChangeAspect="1"/>
          </p:cNvPicPr>
          <p:nvPr/>
        </p:nvPicPr>
        <p:blipFill>
          <a:blip r:embed="rId6"/>
          <a:srcRect l="36508" t="32605" r="37699" b="35173"/>
          <a:stretch>
            <a:fillRect/>
          </a:stretch>
        </p:blipFill>
        <p:spPr>
          <a:xfrm>
            <a:off x="11032425" y="5610342"/>
            <a:ext cx="693549" cy="1121675"/>
          </a:xfrm>
          <a:prstGeom prst="rect">
            <a:avLst/>
          </a:prstGeom>
        </p:spPr>
      </p:pic>
    </p:spTree>
    <p:extLst>
      <p:ext uri="{BB962C8B-B14F-4D97-AF65-F5344CB8AC3E}">
        <p14:creationId xmlns:p14="http://schemas.microsoft.com/office/powerpoint/2010/main" val="224687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299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3" name="Rectangle 206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4" name="Rectangle 206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5" name="Rectangle 206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6" name="Rectangle 206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F198844A-A421-48FF-6B19-4B16DFF8ABC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27128" y="457200"/>
            <a:ext cx="8937744"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561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C1A7F9-75BB-A645-82C6-8D4113F041B9}"/>
              </a:ext>
            </a:extLst>
          </p:cNvPr>
          <p:cNvSpPr/>
          <p:nvPr/>
        </p:nvSpPr>
        <p:spPr>
          <a:xfrm>
            <a:off x="576072" y="2889447"/>
            <a:ext cx="7241947" cy="1842741"/>
          </a:xfrm>
          <a:prstGeom prst="rect">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196AA91-90D0-8F46-86E6-F59FAD7EE25A}"/>
              </a:ext>
            </a:extLst>
          </p:cNvPr>
          <p:cNvPicPr>
            <a:picLocks noChangeAspect="1"/>
          </p:cNvPicPr>
          <p:nvPr/>
        </p:nvPicPr>
        <p:blipFill rotWithShape="1">
          <a:blip r:embed="rId3">
            <a:extLst>
              <a:ext uri="{28A0092B-C50C-407E-A947-70E740481C1C}">
                <a14:useLocalDpi xmlns:a14="http://schemas.microsoft.com/office/drawing/2010/main" val="0"/>
              </a:ext>
            </a:extLst>
          </a:blip>
          <a:srcRect l="7999" b="2752"/>
          <a:stretch/>
        </p:blipFill>
        <p:spPr>
          <a:xfrm flipH="1">
            <a:off x="7430814" y="0"/>
            <a:ext cx="4761186" cy="6463862"/>
          </a:xfrm>
          <a:prstGeom prst="rect">
            <a:avLst/>
          </a:prstGeom>
        </p:spPr>
      </p:pic>
      <p:sp>
        <p:nvSpPr>
          <p:cNvPr id="3" name="Rectangle 2">
            <a:extLst>
              <a:ext uri="{FF2B5EF4-FFF2-40B4-BE49-F238E27FC236}">
                <a16:creationId xmlns:a16="http://schemas.microsoft.com/office/drawing/2014/main" id="{FF99480C-B67D-BD46-8A78-9DC70F85F18A}"/>
              </a:ext>
            </a:extLst>
          </p:cNvPr>
          <p:cNvSpPr/>
          <p:nvPr/>
        </p:nvSpPr>
        <p:spPr>
          <a:xfrm>
            <a:off x="-10510" y="6374644"/>
            <a:ext cx="12202510" cy="567439"/>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60EA96E-DE7E-F64B-AC8A-A14AE8730871}"/>
              </a:ext>
            </a:extLst>
          </p:cNvPr>
          <p:cNvSpPr txBox="1"/>
          <p:nvPr/>
        </p:nvSpPr>
        <p:spPr>
          <a:xfrm>
            <a:off x="467161" y="490616"/>
            <a:ext cx="6867289" cy="954107"/>
          </a:xfrm>
          <a:prstGeom prst="rect">
            <a:avLst/>
          </a:prstGeom>
          <a:noFill/>
        </p:spPr>
        <p:txBody>
          <a:bodyPr wrap="square" rtlCol="0">
            <a:spAutoFit/>
          </a:bodyPr>
          <a:lstStyle/>
          <a:p>
            <a:r>
              <a:rPr lang="en-US" sz="2800"/>
              <a:t>“The important question to ask is </a:t>
            </a:r>
            <a:r>
              <a:rPr lang="en-US" sz="2800" u="sng"/>
              <a:t>NOT, </a:t>
            </a:r>
            <a:r>
              <a:rPr lang="en-US" sz="2800" b="1"/>
              <a:t>'What do you believe?’</a:t>
            </a:r>
            <a:endParaRPr lang="en-US" sz="2800"/>
          </a:p>
        </p:txBody>
      </p:sp>
      <p:sp>
        <p:nvSpPr>
          <p:cNvPr id="10" name="TextBox 9">
            <a:extLst>
              <a:ext uri="{FF2B5EF4-FFF2-40B4-BE49-F238E27FC236}">
                <a16:creationId xmlns:a16="http://schemas.microsoft.com/office/drawing/2014/main" id="{ECA22FD1-00B1-5E42-9267-ACE922E01A6E}"/>
              </a:ext>
            </a:extLst>
          </p:cNvPr>
          <p:cNvSpPr txBox="1"/>
          <p:nvPr/>
        </p:nvSpPr>
        <p:spPr>
          <a:xfrm>
            <a:off x="1155621" y="3162615"/>
            <a:ext cx="5941352" cy="1200329"/>
          </a:xfrm>
          <a:prstGeom prst="rect">
            <a:avLst/>
          </a:prstGeom>
          <a:noFill/>
        </p:spPr>
        <p:txBody>
          <a:bodyPr wrap="square" rtlCol="0">
            <a:spAutoFit/>
          </a:bodyPr>
          <a:lstStyle/>
          <a:p>
            <a:r>
              <a:rPr lang="en-US" sz="3600" b="1">
                <a:solidFill>
                  <a:schemeClr val="bg1"/>
                </a:solidFill>
              </a:rPr>
              <a:t>'What difference does it make that you believe?'” </a:t>
            </a:r>
            <a:r>
              <a:rPr lang="en-US" sz="3600">
                <a:solidFill>
                  <a:schemeClr val="bg1"/>
                </a:solidFill>
              </a:rPr>
              <a:t>(p. 105)</a:t>
            </a:r>
            <a:r>
              <a:rPr lang="en-US" sz="3600">
                <a:solidFill>
                  <a:schemeClr val="bg1"/>
                </a:solidFill>
                <a:effectLst/>
              </a:rPr>
              <a:t> </a:t>
            </a:r>
            <a:endParaRPr lang="en-US" sz="3600">
              <a:solidFill>
                <a:schemeClr val="bg1"/>
              </a:solidFill>
            </a:endParaRPr>
          </a:p>
        </p:txBody>
      </p:sp>
      <p:sp>
        <p:nvSpPr>
          <p:cNvPr id="11" name="Striped Right Arrow 10">
            <a:extLst>
              <a:ext uri="{FF2B5EF4-FFF2-40B4-BE49-F238E27FC236}">
                <a16:creationId xmlns:a16="http://schemas.microsoft.com/office/drawing/2014/main" id="{6A5C6256-7923-4342-9BD5-735DC3119897}"/>
              </a:ext>
            </a:extLst>
          </p:cNvPr>
          <p:cNvSpPr/>
          <p:nvPr/>
        </p:nvSpPr>
        <p:spPr>
          <a:xfrm rot="5400000">
            <a:off x="2492473" y="1750602"/>
            <a:ext cx="1662739" cy="116128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7FCF7DE-CBF1-7146-82F7-6B241638F923}"/>
              </a:ext>
            </a:extLst>
          </p:cNvPr>
          <p:cNvSpPr/>
          <p:nvPr/>
        </p:nvSpPr>
        <p:spPr>
          <a:xfrm>
            <a:off x="4197045" y="4919556"/>
            <a:ext cx="3062779" cy="1015663"/>
          </a:xfrm>
          <a:prstGeom prst="rect">
            <a:avLst/>
          </a:prstGeom>
        </p:spPr>
        <p:txBody>
          <a:bodyPr wrap="square" lIns="91440" tIns="45720" rIns="91440" bIns="45720" anchor="t">
            <a:spAutoFit/>
          </a:bodyPr>
          <a:lstStyle/>
          <a:p>
            <a:r>
              <a:rPr lang="en-US" sz="1200">
                <a:solidFill>
                  <a:srgbClr val="404040"/>
                </a:solidFill>
                <a:latin typeface="Arial"/>
                <a:ea typeface="Times New Roman" panose="02020603050405020304" pitchFamily="18" charset="0"/>
                <a:cs typeface="Times New Roman"/>
              </a:rPr>
              <a:t>Source: Dozier, V. J. (1991). </a:t>
            </a:r>
            <a:r>
              <a:rPr lang="en-US" sz="1200" i="1">
                <a:solidFill>
                  <a:srgbClr val="404040"/>
                </a:solidFill>
                <a:latin typeface="Arial"/>
                <a:ea typeface="Times New Roman" panose="02020603050405020304" pitchFamily="18" charset="0"/>
                <a:cs typeface="Times New Roman"/>
              </a:rPr>
              <a:t>The Dream of God: </a:t>
            </a:r>
            <a:r>
              <a:rPr lang="en-US" sz="1200" i="1"/>
              <a:t>A call to return. </a:t>
            </a:r>
            <a:r>
              <a:rPr lang="en-US" sz="1200"/>
              <a:t>Cambridge, Massachusetts: Cowley Publications.</a:t>
            </a:r>
          </a:p>
          <a:p>
            <a:endParaRPr lang="en-US" sz="1200"/>
          </a:p>
          <a:p>
            <a:endParaRPr lang="en-US" sz="1200">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EBFDA5A9-5C6E-174C-930D-0BACFF000685}"/>
              </a:ext>
            </a:extLst>
          </p:cNvPr>
          <p:cNvSpPr txBox="1"/>
          <p:nvPr/>
        </p:nvSpPr>
        <p:spPr>
          <a:xfrm>
            <a:off x="2954956" y="921503"/>
            <a:ext cx="3217490" cy="523220"/>
          </a:xfrm>
          <a:prstGeom prst="rect">
            <a:avLst/>
          </a:prstGeom>
          <a:noFill/>
        </p:spPr>
        <p:txBody>
          <a:bodyPr wrap="square" rtlCol="0">
            <a:spAutoFit/>
          </a:bodyPr>
          <a:lstStyle/>
          <a:p>
            <a:r>
              <a:rPr lang="en-US" sz="2800"/>
              <a:t>BUT</a:t>
            </a:r>
          </a:p>
        </p:txBody>
      </p:sp>
      <p:pic>
        <p:nvPicPr>
          <p:cNvPr id="4" name="Picture 3">
            <a:extLst>
              <a:ext uri="{FF2B5EF4-FFF2-40B4-BE49-F238E27FC236}">
                <a16:creationId xmlns:a16="http://schemas.microsoft.com/office/drawing/2014/main" id="{3122E752-8CAB-A408-89BD-61AE159ADBC7}"/>
              </a:ext>
            </a:extLst>
          </p:cNvPr>
          <p:cNvPicPr>
            <a:picLocks noChangeAspect="1"/>
          </p:cNvPicPr>
          <p:nvPr/>
        </p:nvPicPr>
        <p:blipFill>
          <a:blip r:embed="rId4"/>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4067425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9"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dissolve">
                                      <p:cBhvr>
                                        <p:cTn id="20" dur="500"/>
                                        <p:tgtEl>
                                          <p:spTgt spid="10"/>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p:bldP spid="10" grpId="0"/>
      <p:bldP spid="11" grpId="0" animBg="1"/>
      <p:bldP spid="13"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3DBF4F-17BA-6233-8005-8BEB5EE8D92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4995E8B-DB3C-4E23-9186-1613402BF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F21E7C5-2080-4549-97AA-9A6688257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58454601-8C5B-41C4-8012-BF42AE4E16F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4" name="Oval 13">
              <a:extLst>
                <a:ext uri="{FF2B5EF4-FFF2-40B4-BE49-F238E27FC236}">
                  <a16:creationId xmlns:a16="http://schemas.microsoft.com/office/drawing/2014/main" id="{7DC402C5-77D9-4E58-85B2-94FDC43054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1D68ED91-A5B1-47B2-93BF-9A7136A89B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E7D0AA1-7663-4AEB-906F-8C1983487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FD0B5082-766B-4B9B-95AE-8345369B68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C6EA71F2-5221-4164-8741-7AFF97E221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53567A6-853B-47EF-8846-22A1C04687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57957B04-C024-4B5F-B7C3-20FAE3F1D3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6FBFCE4-B693-49EB-9CE1-4420332195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8FFC4225-9683-4D55-8686-FCDDB8BCBF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26" name="Straight Connector 25">
              <a:extLst>
                <a:ext uri="{FF2B5EF4-FFF2-40B4-BE49-F238E27FC236}">
                  <a16:creationId xmlns:a16="http://schemas.microsoft.com/office/drawing/2014/main" id="{23CC42CD-CAE0-4CF0-B118-067FD44AE1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53ED46F-B155-4F61-89A2-9811AA0F3B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83B7973-20C3-4DB8-B3E0-064793F7A9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F30D744-3746-48BB-92A0-20B891DE86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4" name="Picture 3" descr="A person standing in front of a black and white background&#10;&#10;AI-generated content may be incorrect.">
            <a:extLst>
              <a:ext uri="{FF2B5EF4-FFF2-40B4-BE49-F238E27FC236}">
                <a16:creationId xmlns:a16="http://schemas.microsoft.com/office/drawing/2014/main" id="{0355C943-2820-37CD-2346-F066DC9053D5}"/>
              </a:ext>
            </a:extLst>
          </p:cNvPr>
          <p:cNvPicPr>
            <a:picLocks noChangeAspect="1"/>
          </p:cNvPicPr>
          <p:nvPr/>
        </p:nvPicPr>
        <p:blipFill>
          <a:blip r:embed="rId3"/>
          <a:srcRect r="15282" b="1"/>
          <a:stretch/>
        </p:blipFill>
        <p:spPr>
          <a:xfrm>
            <a:off x="746190" y="491900"/>
            <a:ext cx="10721907" cy="5663518"/>
          </a:xfrm>
          <a:prstGeom prst="rect">
            <a:avLst/>
          </a:prstGeom>
        </p:spPr>
      </p:pic>
      <p:grpSp>
        <p:nvGrpSpPr>
          <p:cNvPr id="31" name="Group 30">
            <a:extLst>
              <a:ext uri="{FF2B5EF4-FFF2-40B4-BE49-F238E27FC236}">
                <a16:creationId xmlns:a16="http://schemas.microsoft.com/office/drawing/2014/main" id="{2993EE7D-6C2F-43A3-9C60-0C79DB9E52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588843" y="626533"/>
            <a:ext cx="304800" cy="429768"/>
            <a:chOff x="215328" y="-46937"/>
            <a:chExt cx="304800" cy="2773841"/>
          </a:xfrm>
        </p:grpSpPr>
        <p:cxnSp>
          <p:nvCxnSpPr>
            <p:cNvPr id="32" name="Straight Connector 31">
              <a:extLst>
                <a:ext uri="{FF2B5EF4-FFF2-40B4-BE49-F238E27FC236}">
                  <a16:creationId xmlns:a16="http://schemas.microsoft.com/office/drawing/2014/main" id="{4F4095D5-6DE8-4CF4-8418-1C6822E164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3CD50F6-3A5C-4547-BD23-ACBD8E391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912E168-78F1-4E05-A8A5-65F2BAF596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315E977-7B29-4DD8-9B9E-C63D97DF307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558399A4-FAA0-B862-1BAD-02425857F006}"/>
              </a:ext>
            </a:extLst>
          </p:cNvPr>
          <p:cNvSpPr txBox="1"/>
          <p:nvPr/>
        </p:nvSpPr>
        <p:spPr>
          <a:xfrm>
            <a:off x="3793546" y="5835202"/>
            <a:ext cx="378439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bg1"/>
                </a:solidFill>
                <a:ea typeface="Calibri"/>
                <a:cs typeface="Calibri"/>
              </a:rPr>
              <a:t>Lauren Jackson – New York Times, April 18, 2025</a:t>
            </a:r>
            <a:endParaRPr lang="en-US" sz="1200">
              <a:solidFill>
                <a:schemeClr val="bg1"/>
              </a:solidFill>
            </a:endParaRPr>
          </a:p>
        </p:txBody>
      </p:sp>
      <p:pic>
        <p:nvPicPr>
          <p:cNvPr id="2" name="Picture 1">
            <a:extLst>
              <a:ext uri="{FF2B5EF4-FFF2-40B4-BE49-F238E27FC236}">
                <a16:creationId xmlns:a16="http://schemas.microsoft.com/office/drawing/2014/main" id="{3B8EE223-BA5C-8CDE-8632-44BFC11649BF}"/>
              </a:ext>
            </a:extLst>
          </p:cNvPr>
          <p:cNvPicPr>
            <a:picLocks noChangeAspect="1"/>
          </p:cNvPicPr>
          <p:nvPr/>
        </p:nvPicPr>
        <p:blipFill>
          <a:blip r:embed="rId4"/>
          <a:srcRect l="36508" t="32605" r="37699" b="35173"/>
          <a:stretch>
            <a:fillRect/>
          </a:stretch>
        </p:blipFill>
        <p:spPr>
          <a:xfrm>
            <a:off x="428275" y="5450911"/>
            <a:ext cx="693549" cy="1121675"/>
          </a:xfrm>
          <a:prstGeom prst="rect">
            <a:avLst/>
          </a:prstGeom>
        </p:spPr>
      </p:pic>
    </p:spTree>
    <p:extLst>
      <p:ext uri="{BB962C8B-B14F-4D97-AF65-F5344CB8AC3E}">
        <p14:creationId xmlns:p14="http://schemas.microsoft.com/office/powerpoint/2010/main" val="3263710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47B0A-5F74-FFEC-14D0-1F1A3E146EB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E1F854C-E355-0321-C71E-5E2659F9EEC2}"/>
              </a:ext>
            </a:extLst>
          </p:cNvPr>
          <p:cNvSpPr/>
          <p:nvPr/>
        </p:nvSpPr>
        <p:spPr>
          <a:xfrm>
            <a:off x="-10510" y="5820408"/>
            <a:ext cx="12202510" cy="112167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868D3E1-C8A3-C5D1-8F15-95E2681E7C39}"/>
              </a:ext>
            </a:extLst>
          </p:cNvPr>
          <p:cNvPicPr>
            <a:picLocks noChangeAspect="1"/>
          </p:cNvPicPr>
          <p:nvPr/>
        </p:nvPicPr>
        <p:blipFill>
          <a:blip r:embed="rId3"/>
          <a:srcRect l="36508" t="32605" r="37699" b="35173"/>
          <a:stretch>
            <a:fillRect/>
          </a:stretch>
        </p:blipFill>
        <p:spPr>
          <a:xfrm>
            <a:off x="11151674" y="5744268"/>
            <a:ext cx="693549" cy="1121675"/>
          </a:xfrm>
          <a:prstGeom prst="rect">
            <a:avLst/>
          </a:prstGeom>
        </p:spPr>
      </p:pic>
      <p:pic>
        <p:nvPicPr>
          <p:cNvPr id="6" name="Picture 5">
            <a:hlinkClick r:id="rId4"/>
            <a:extLst>
              <a:ext uri="{FF2B5EF4-FFF2-40B4-BE49-F238E27FC236}">
                <a16:creationId xmlns:a16="http://schemas.microsoft.com/office/drawing/2014/main" id="{E1DC95D8-491C-097C-047B-A97E12171DB9}"/>
              </a:ext>
            </a:extLst>
          </p:cNvPr>
          <p:cNvPicPr>
            <a:picLocks noChangeAspect="1"/>
          </p:cNvPicPr>
          <p:nvPr/>
        </p:nvPicPr>
        <p:blipFill>
          <a:blip r:embed="rId5"/>
          <a:stretch>
            <a:fillRect/>
          </a:stretch>
        </p:blipFill>
        <p:spPr>
          <a:xfrm>
            <a:off x="784606" y="1219200"/>
            <a:ext cx="10856498" cy="3261746"/>
          </a:xfrm>
          <a:prstGeom prst="rect">
            <a:avLst/>
          </a:prstGeom>
        </p:spPr>
      </p:pic>
      <p:sp>
        <p:nvSpPr>
          <p:cNvPr id="2" name="TextBox 1">
            <a:extLst>
              <a:ext uri="{FF2B5EF4-FFF2-40B4-BE49-F238E27FC236}">
                <a16:creationId xmlns:a16="http://schemas.microsoft.com/office/drawing/2014/main" id="{553D9751-5DED-DF71-0CA0-B01C1D05912B}"/>
              </a:ext>
            </a:extLst>
          </p:cNvPr>
          <p:cNvSpPr txBox="1"/>
          <p:nvPr/>
        </p:nvSpPr>
        <p:spPr>
          <a:xfrm>
            <a:off x="2220686" y="4800600"/>
            <a:ext cx="7467600" cy="523220"/>
          </a:xfrm>
          <a:prstGeom prst="rect">
            <a:avLst/>
          </a:prstGeom>
          <a:noFill/>
        </p:spPr>
        <p:txBody>
          <a:bodyPr wrap="square" rtlCol="0">
            <a:spAutoFit/>
          </a:bodyPr>
          <a:lstStyle/>
          <a:p>
            <a:r>
              <a:rPr lang="en-US" sz="2800" dirty="0"/>
              <a:t>Ease divisions. Prevent violence. Solve problems.</a:t>
            </a:r>
          </a:p>
        </p:txBody>
      </p:sp>
    </p:spTree>
    <p:extLst>
      <p:ext uri="{BB962C8B-B14F-4D97-AF65-F5344CB8AC3E}">
        <p14:creationId xmlns:p14="http://schemas.microsoft.com/office/powerpoint/2010/main" val="1367152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A4CBC-316F-36F0-A02A-EA5FEDD0E2D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9B33F27-A128-4986-C140-8FADAAE7000E}"/>
              </a:ext>
            </a:extLst>
          </p:cNvPr>
          <p:cNvSpPr/>
          <p:nvPr/>
        </p:nvSpPr>
        <p:spPr>
          <a:xfrm>
            <a:off x="-10510" y="6440934"/>
            <a:ext cx="12202510" cy="501149"/>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Content Placeholder 7">
            <a:extLst>
              <a:ext uri="{FF2B5EF4-FFF2-40B4-BE49-F238E27FC236}">
                <a16:creationId xmlns:a16="http://schemas.microsoft.com/office/drawing/2014/main" id="{BA7FA17B-06C4-61F2-3ACA-3FF3B9106EDB}"/>
              </a:ext>
            </a:extLst>
          </p:cNvPr>
          <p:cNvPicPr>
            <a:picLocks noChangeAspect="1"/>
          </p:cNvPicPr>
          <p:nvPr/>
        </p:nvPicPr>
        <p:blipFill>
          <a:blip r:embed="rId3"/>
          <a:srcRect l="22561" r="22561"/>
          <a:stretch/>
        </p:blipFill>
        <p:spPr>
          <a:xfrm>
            <a:off x="501441" y="435623"/>
            <a:ext cx="6255882" cy="6255885"/>
          </a:xfrm>
          <a:custGeom>
            <a:avLst/>
            <a:gdLst/>
            <a:ahLst/>
            <a:cxnLst/>
            <a:rect l="l" t="t" r="r" b="b"/>
            <a:pathLst>
              <a:path w="4627646" h="4627648">
                <a:moveTo>
                  <a:pt x="2313823" y="0"/>
                </a:moveTo>
                <a:cubicBezTo>
                  <a:pt x="3591712" y="0"/>
                  <a:pt x="4627646" y="1035934"/>
                  <a:pt x="4627646" y="2313824"/>
                </a:cubicBezTo>
                <a:cubicBezTo>
                  <a:pt x="4627646" y="3591714"/>
                  <a:pt x="3591712" y="4627648"/>
                  <a:pt x="2313823" y="4627648"/>
                </a:cubicBezTo>
                <a:cubicBezTo>
                  <a:pt x="1035934" y="4627648"/>
                  <a:pt x="0" y="3591714"/>
                  <a:pt x="0" y="2313824"/>
                </a:cubicBezTo>
                <a:cubicBezTo>
                  <a:pt x="0" y="1035934"/>
                  <a:pt x="1035934" y="0"/>
                  <a:pt x="2313823" y="0"/>
                </a:cubicBezTo>
                <a:close/>
              </a:path>
            </a:pathLst>
          </a:custGeom>
        </p:spPr>
      </p:pic>
      <p:pic>
        <p:nvPicPr>
          <p:cNvPr id="10" name="Picture 9">
            <a:extLst>
              <a:ext uri="{FF2B5EF4-FFF2-40B4-BE49-F238E27FC236}">
                <a16:creationId xmlns:a16="http://schemas.microsoft.com/office/drawing/2014/main" id="{25BAF74B-375E-CA4C-D324-613ACC7D1F9C}"/>
              </a:ext>
            </a:extLst>
          </p:cNvPr>
          <p:cNvPicPr>
            <a:picLocks noChangeAspect="1"/>
          </p:cNvPicPr>
          <p:nvPr/>
        </p:nvPicPr>
        <p:blipFill>
          <a:blip r:embed="rId4"/>
          <a:srcRect l="36508" t="32605" r="37699" b="35173"/>
          <a:stretch>
            <a:fillRect/>
          </a:stretch>
        </p:blipFill>
        <p:spPr>
          <a:xfrm>
            <a:off x="11151674" y="5744268"/>
            <a:ext cx="693549" cy="1121675"/>
          </a:xfrm>
          <a:prstGeom prst="rect">
            <a:avLst/>
          </a:prstGeom>
        </p:spPr>
      </p:pic>
      <p:pic>
        <p:nvPicPr>
          <p:cNvPr id="5" name="Content Placeholder 7">
            <a:extLst>
              <a:ext uri="{FF2B5EF4-FFF2-40B4-BE49-F238E27FC236}">
                <a16:creationId xmlns:a16="http://schemas.microsoft.com/office/drawing/2014/main" id="{B7BE9AE6-D818-99F1-77FF-1C0EA843AAF0}"/>
              </a:ext>
            </a:extLst>
          </p:cNvPr>
          <p:cNvPicPr>
            <a:picLocks noChangeAspect="1"/>
          </p:cNvPicPr>
          <p:nvPr/>
        </p:nvPicPr>
        <p:blipFill>
          <a:blip r:embed="rId5"/>
          <a:srcRect l="18676" r="18676"/>
          <a:stretch/>
        </p:blipFill>
        <p:spPr>
          <a:xfrm>
            <a:off x="5713521" y="359483"/>
            <a:ext cx="6255882" cy="6255885"/>
          </a:xfrm>
          <a:custGeom>
            <a:avLst/>
            <a:gdLst/>
            <a:ahLst/>
            <a:cxnLst/>
            <a:rect l="l" t="t" r="r" b="b"/>
            <a:pathLst>
              <a:path w="4627646" h="4627648">
                <a:moveTo>
                  <a:pt x="2313823" y="0"/>
                </a:moveTo>
                <a:cubicBezTo>
                  <a:pt x="3591712" y="0"/>
                  <a:pt x="4627646" y="1035934"/>
                  <a:pt x="4627646" y="2313824"/>
                </a:cubicBezTo>
                <a:cubicBezTo>
                  <a:pt x="4627646" y="3591714"/>
                  <a:pt x="3591712" y="4627648"/>
                  <a:pt x="2313823" y="4627648"/>
                </a:cubicBezTo>
                <a:cubicBezTo>
                  <a:pt x="1035934" y="4627648"/>
                  <a:pt x="0" y="3591714"/>
                  <a:pt x="0" y="2313824"/>
                </a:cubicBezTo>
                <a:cubicBezTo>
                  <a:pt x="0" y="1035934"/>
                  <a:pt x="1035934" y="0"/>
                  <a:pt x="2313823" y="0"/>
                </a:cubicBezTo>
                <a:close/>
              </a:path>
            </a:pathLst>
          </a:custGeom>
        </p:spPr>
      </p:pic>
      <p:sp>
        <p:nvSpPr>
          <p:cNvPr id="7" name="Process 6">
            <a:extLst>
              <a:ext uri="{FF2B5EF4-FFF2-40B4-BE49-F238E27FC236}">
                <a16:creationId xmlns:a16="http://schemas.microsoft.com/office/drawing/2014/main" id="{BE7D75E9-1644-9EB5-C269-4D83CEE68F5B}"/>
              </a:ext>
            </a:extLst>
          </p:cNvPr>
          <p:cNvSpPr/>
          <p:nvPr/>
        </p:nvSpPr>
        <p:spPr>
          <a:xfrm>
            <a:off x="222597" y="4639393"/>
            <a:ext cx="2788827" cy="885521"/>
          </a:xfrm>
          <a:prstGeom prst="flowChartProcess">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TextBox 5">
            <a:extLst>
              <a:ext uri="{FF2B5EF4-FFF2-40B4-BE49-F238E27FC236}">
                <a16:creationId xmlns:a16="http://schemas.microsoft.com/office/drawing/2014/main" id="{3C476BF1-EEF3-DF03-F6F5-D9E77626015C}"/>
              </a:ext>
            </a:extLst>
          </p:cNvPr>
          <p:cNvSpPr txBox="1"/>
          <p:nvPr/>
        </p:nvSpPr>
        <p:spPr>
          <a:xfrm>
            <a:off x="457175" y="4758987"/>
            <a:ext cx="3145536" cy="646331"/>
          </a:xfrm>
          <a:prstGeom prst="rect">
            <a:avLst/>
          </a:prstGeom>
          <a:noFill/>
        </p:spPr>
        <p:txBody>
          <a:bodyPr wrap="square" rtlCol="0">
            <a:spAutoFit/>
          </a:bodyPr>
          <a:lstStyle/>
          <a:p>
            <a:r>
              <a:rPr lang="en-US" sz="3600" b="1" dirty="0">
                <a:solidFill>
                  <a:schemeClr val="bg1"/>
                </a:solidFill>
              </a:rPr>
              <a:t>CONTEMPT</a:t>
            </a:r>
          </a:p>
        </p:txBody>
      </p:sp>
      <p:sp>
        <p:nvSpPr>
          <p:cNvPr id="9" name="TextBox 8">
            <a:extLst>
              <a:ext uri="{FF2B5EF4-FFF2-40B4-BE49-F238E27FC236}">
                <a16:creationId xmlns:a16="http://schemas.microsoft.com/office/drawing/2014/main" id="{3FE78D8D-5302-013C-E9BC-0E3917DA3215}"/>
              </a:ext>
            </a:extLst>
          </p:cNvPr>
          <p:cNvSpPr txBox="1"/>
          <p:nvPr/>
        </p:nvSpPr>
        <p:spPr>
          <a:xfrm>
            <a:off x="9830753" y="736856"/>
            <a:ext cx="1859806" cy="646331"/>
          </a:xfrm>
          <a:prstGeom prst="rect">
            <a:avLst/>
          </a:prstGeom>
          <a:solidFill>
            <a:srgbClr val="FFC000"/>
          </a:solidFill>
        </p:spPr>
        <p:txBody>
          <a:bodyPr wrap="square" rtlCol="0">
            <a:spAutoFit/>
          </a:bodyPr>
          <a:lstStyle/>
          <a:p>
            <a:r>
              <a:rPr lang="en-US" sz="3600" b="1" dirty="0">
                <a:solidFill>
                  <a:schemeClr val="bg1"/>
                </a:solidFill>
              </a:rPr>
              <a:t>DIGNITY</a:t>
            </a:r>
          </a:p>
        </p:txBody>
      </p:sp>
    </p:spTree>
    <p:extLst>
      <p:ext uri="{BB962C8B-B14F-4D97-AF65-F5344CB8AC3E}">
        <p14:creationId xmlns:p14="http://schemas.microsoft.com/office/powerpoint/2010/main" val="826981650"/>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586E3-FF6F-024E-871D-60A8896F4CB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A93F3DC-4918-C5C3-87D2-577F47F050D7}"/>
              </a:ext>
            </a:extLst>
          </p:cNvPr>
          <p:cNvSpPr/>
          <p:nvPr/>
        </p:nvSpPr>
        <p:spPr>
          <a:xfrm>
            <a:off x="-10510" y="5820408"/>
            <a:ext cx="12202510" cy="112167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670DE7C-CDEF-6033-69C6-EC4B8099D1CF}"/>
              </a:ext>
            </a:extLst>
          </p:cNvPr>
          <p:cNvPicPr>
            <a:picLocks noChangeAspect="1"/>
          </p:cNvPicPr>
          <p:nvPr/>
        </p:nvPicPr>
        <p:blipFill>
          <a:blip r:embed="rId3"/>
          <a:srcRect l="36508" t="32605" r="37699" b="35173"/>
          <a:stretch>
            <a:fillRect/>
          </a:stretch>
        </p:blipFill>
        <p:spPr>
          <a:xfrm>
            <a:off x="11151674" y="5744268"/>
            <a:ext cx="693549" cy="1121675"/>
          </a:xfrm>
          <a:prstGeom prst="rect">
            <a:avLst/>
          </a:prstGeom>
        </p:spPr>
      </p:pic>
      <p:pic>
        <p:nvPicPr>
          <p:cNvPr id="6" name="Picture 5">
            <a:hlinkClick r:id="rId4"/>
            <a:extLst>
              <a:ext uri="{FF2B5EF4-FFF2-40B4-BE49-F238E27FC236}">
                <a16:creationId xmlns:a16="http://schemas.microsoft.com/office/drawing/2014/main" id="{A89095EA-38DD-D47D-927D-C580508DCC3C}"/>
              </a:ext>
            </a:extLst>
          </p:cNvPr>
          <p:cNvPicPr>
            <a:picLocks noChangeAspect="1"/>
          </p:cNvPicPr>
          <p:nvPr/>
        </p:nvPicPr>
        <p:blipFill>
          <a:blip r:embed="rId5"/>
          <a:stretch>
            <a:fillRect/>
          </a:stretch>
        </p:blipFill>
        <p:spPr>
          <a:xfrm>
            <a:off x="491998" y="97525"/>
            <a:ext cx="3421634" cy="1028002"/>
          </a:xfrm>
          <a:prstGeom prst="rect">
            <a:avLst/>
          </a:prstGeom>
        </p:spPr>
      </p:pic>
      <p:pic>
        <p:nvPicPr>
          <p:cNvPr id="3" name="Picture 2">
            <a:extLst>
              <a:ext uri="{FF2B5EF4-FFF2-40B4-BE49-F238E27FC236}">
                <a16:creationId xmlns:a16="http://schemas.microsoft.com/office/drawing/2014/main" id="{7E503326-12E4-C2E5-A703-7A8C9A35BE2C}"/>
              </a:ext>
            </a:extLst>
          </p:cNvPr>
          <p:cNvPicPr>
            <a:picLocks noChangeAspect="1"/>
          </p:cNvPicPr>
          <p:nvPr/>
        </p:nvPicPr>
        <p:blipFill>
          <a:blip r:embed="rId6"/>
          <a:srcRect t="10382" r="-2446" b="45707"/>
          <a:stretch>
            <a:fillRect/>
          </a:stretch>
        </p:blipFill>
        <p:spPr>
          <a:xfrm>
            <a:off x="2444955" y="1020290"/>
            <a:ext cx="4057445" cy="4566804"/>
          </a:xfrm>
          <a:prstGeom prst="rect">
            <a:avLst/>
          </a:prstGeom>
        </p:spPr>
      </p:pic>
      <p:pic>
        <p:nvPicPr>
          <p:cNvPr id="5" name="Picture 4">
            <a:extLst>
              <a:ext uri="{FF2B5EF4-FFF2-40B4-BE49-F238E27FC236}">
                <a16:creationId xmlns:a16="http://schemas.microsoft.com/office/drawing/2014/main" id="{FDF6A62C-D328-0CF9-11F1-18410C25F15D}"/>
              </a:ext>
            </a:extLst>
          </p:cNvPr>
          <p:cNvPicPr>
            <a:picLocks noChangeAspect="1"/>
          </p:cNvPicPr>
          <p:nvPr/>
        </p:nvPicPr>
        <p:blipFill>
          <a:blip r:embed="rId6"/>
          <a:srcRect t="52470"/>
          <a:stretch>
            <a:fillRect/>
          </a:stretch>
        </p:blipFill>
        <p:spPr>
          <a:xfrm>
            <a:off x="7119622" y="960521"/>
            <a:ext cx="3706923" cy="4626573"/>
          </a:xfrm>
          <a:prstGeom prst="rect">
            <a:avLst/>
          </a:prstGeom>
        </p:spPr>
      </p:pic>
    </p:spTree>
    <p:extLst>
      <p:ext uri="{BB962C8B-B14F-4D97-AF65-F5344CB8AC3E}">
        <p14:creationId xmlns:p14="http://schemas.microsoft.com/office/powerpoint/2010/main" val="23493834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757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bird&#10;&#10;Description automatically generated">
            <a:extLst>
              <a:ext uri="{FF2B5EF4-FFF2-40B4-BE49-F238E27FC236}">
                <a16:creationId xmlns:a16="http://schemas.microsoft.com/office/drawing/2014/main" id="{2188EF24-0F48-B745-9ED1-01D3D89F0D69}"/>
              </a:ext>
            </a:extLst>
          </p:cNvPr>
          <p:cNvPicPr>
            <a:picLocks noChangeAspect="1"/>
          </p:cNvPicPr>
          <p:nvPr/>
        </p:nvPicPr>
        <p:blipFill rotWithShape="1">
          <a:blip r:embed="rId3"/>
          <a:srcRect l="3714" r="16519" b="-1"/>
          <a:stretch/>
        </p:blipFill>
        <p:spPr>
          <a:xfrm>
            <a:off x="643467" y="643480"/>
            <a:ext cx="10905066" cy="5571039"/>
          </a:xfrm>
          <a:prstGeom prst="rect">
            <a:avLst/>
          </a:prstGeom>
        </p:spPr>
      </p:pic>
      <p:sp>
        <p:nvSpPr>
          <p:cNvPr id="4" name="TextBox 3">
            <a:extLst>
              <a:ext uri="{FF2B5EF4-FFF2-40B4-BE49-F238E27FC236}">
                <a16:creationId xmlns:a16="http://schemas.microsoft.com/office/drawing/2014/main" id="{4301E70D-E28B-D94E-A6C7-9CF90AE8238C}"/>
              </a:ext>
            </a:extLst>
          </p:cNvPr>
          <p:cNvSpPr txBox="1"/>
          <p:nvPr/>
        </p:nvSpPr>
        <p:spPr>
          <a:xfrm>
            <a:off x="914400" y="885371"/>
            <a:ext cx="10276114" cy="2215991"/>
          </a:xfrm>
          <a:prstGeom prst="rect">
            <a:avLst/>
          </a:prstGeom>
          <a:noFill/>
        </p:spPr>
        <p:txBody>
          <a:bodyPr wrap="square" rtlCol="0">
            <a:spAutoFit/>
          </a:bodyPr>
          <a:lstStyle/>
          <a:p>
            <a:pPr>
              <a:spcAft>
                <a:spcPts val="600"/>
              </a:spcAft>
            </a:pPr>
            <a:endParaRPr lang="en-US" sz="4800" b="1" dirty="0">
              <a:latin typeface="Calibri" panose="020F0502020204030204" pitchFamily="34" charset="0"/>
              <a:cs typeface="Calibri" panose="020F0502020204030204" pitchFamily="34" charset="0"/>
            </a:endParaRPr>
          </a:p>
          <a:p>
            <a:pPr>
              <a:spcAft>
                <a:spcPts val="600"/>
              </a:spcAft>
            </a:pPr>
            <a:endParaRPr lang="en-US" sz="4000" dirty="0">
              <a:latin typeface="Calibri" panose="020F0502020204030204" pitchFamily="34" charset="0"/>
              <a:cs typeface="Calibri" panose="020F0502020204030204" pitchFamily="34" charset="0"/>
            </a:endParaRPr>
          </a:p>
          <a:p>
            <a:pPr algn="r">
              <a:spcAft>
                <a:spcPts val="600"/>
              </a:spcAft>
            </a:pPr>
            <a:endParaRPr lang="en-US" sz="4000" dirty="0">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8B730F5E-8C41-952A-62E2-8CC9DBF40468}"/>
              </a:ext>
            </a:extLst>
          </p:cNvPr>
          <p:cNvSpPr/>
          <p:nvPr/>
        </p:nvSpPr>
        <p:spPr>
          <a:xfrm>
            <a:off x="1756612" y="1263316"/>
            <a:ext cx="8638672" cy="4268436"/>
          </a:xfrm>
          <a:prstGeom prst="rect">
            <a:avLst/>
          </a:prstGeom>
          <a:solidFill>
            <a:schemeClr val="bg1"/>
          </a:solid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437DD49-4877-8814-B72F-6C6EF7910AA3}"/>
              </a:ext>
            </a:extLst>
          </p:cNvPr>
          <p:cNvSpPr txBox="1"/>
          <p:nvPr/>
        </p:nvSpPr>
        <p:spPr>
          <a:xfrm>
            <a:off x="2027545" y="1396148"/>
            <a:ext cx="8638672" cy="3890489"/>
          </a:xfrm>
          <a:prstGeom prst="rect">
            <a:avLst/>
          </a:prstGeom>
          <a:noFill/>
        </p:spPr>
        <p:txBody>
          <a:bodyPr wrap="square" rtlCol="0">
            <a:spAutoFit/>
          </a:bodyPr>
          <a:lstStyle/>
          <a:p>
            <a:pPr>
              <a:lnSpc>
                <a:spcPct val="150000"/>
              </a:lnSpc>
            </a:pPr>
            <a:r>
              <a:rPr lang="en-US" sz="2800" dirty="0">
                <a:solidFill>
                  <a:schemeClr val="accent1"/>
                </a:solidFill>
                <a:latin typeface="+mj-lt"/>
                <a:cs typeface="Arial" panose="020B0604020202020204" pitchFamily="34" charset="0"/>
              </a:rPr>
              <a:t>Do you not know that all of us who have been baptized into Christ Jesus were baptized into his death? </a:t>
            </a:r>
          </a:p>
          <a:p>
            <a:pPr>
              <a:lnSpc>
                <a:spcPct val="150000"/>
              </a:lnSpc>
            </a:pPr>
            <a:r>
              <a:rPr lang="en-US" sz="2800" dirty="0">
                <a:solidFill>
                  <a:schemeClr val="accent1"/>
                </a:solidFill>
                <a:latin typeface="+mj-lt"/>
                <a:cs typeface="Arial" panose="020B0604020202020204" pitchFamily="34" charset="0"/>
              </a:rPr>
              <a:t>Therefore, we have been buried with him by baptism </a:t>
            </a:r>
          </a:p>
          <a:p>
            <a:pPr>
              <a:lnSpc>
                <a:spcPct val="150000"/>
              </a:lnSpc>
            </a:pPr>
            <a:r>
              <a:rPr lang="en-US" sz="2800" dirty="0">
                <a:solidFill>
                  <a:schemeClr val="accent1"/>
                </a:solidFill>
                <a:latin typeface="+mj-lt"/>
                <a:cs typeface="Arial" panose="020B0604020202020204" pitchFamily="34" charset="0"/>
              </a:rPr>
              <a:t>into death, so that, just as Christ was raised from the </a:t>
            </a:r>
          </a:p>
          <a:p>
            <a:pPr>
              <a:lnSpc>
                <a:spcPct val="150000"/>
              </a:lnSpc>
            </a:pPr>
            <a:r>
              <a:rPr lang="en-US" sz="2800" dirty="0">
                <a:solidFill>
                  <a:schemeClr val="accent1"/>
                </a:solidFill>
                <a:latin typeface="+mj-lt"/>
                <a:cs typeface="Arial" panose="020B0604020202020204" pitchFamily="34" charset="0"/>
              </a:rPr>
              <a:t>dead by the glory of the Father, so we too might walk </a:t>
            </a:r>
          </a:p>
          <a:p>
            <a:pPr>
              <a:lnSpc>
                <a:spcPct val="150000"/>
              </a:lnSpc>
            </a:pPr>
            <a:r>
              <a:rPr lang="en-US" sz="2800" dirty="0">
                <a:solidFill>
                  <a:schemeClr val="accent1"/>
                </a:solidFill>
                <a:latin typeface="+mj-lt"/>
                <a:cs typeface="Arial" panose="020B0604020202020204" pitchFamily="34" charset="0"/>
              </a:rPr>
              <a:t>in newness of life. (Romans 6: 3-4)</a:t>
            </a:r>
          </a:p>
        </p:txBody>
      </p:sp>
      <p:pic>
        <p:nvPicPr>
          <p:cNvPr id="12" name="Picture 11">
            <a:extLst>
              <a:ext uri="{FF2B5EF4-FFF2-40B4-BE49-F238E27FC236}">
                <a16:creationId xmlns:a16="http://schemas.microsoft.com/office/drawing/2014/main" id="{8944F249-92F7-718D-2F35-D1C90C883348}"/>
              </a:ext>
            </a:extLst>
          </p:cNvPr>
          <p:cNvPicPr>
            <a:picLocks noChangeAspect="1"/>
          </p:cNvPicPr>
          <p:nvPr/>
        </p:nvPicPr>
        <p:blipFill>
          <a:blip r:embed="rId4"/>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848122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alpha val="61000"/>
          </a:schemeClr>
        </a:solidFill>
        <a:effectLst/>
      </p:bgPr>
    </p:bg>
    <p:spTree>
      <p:nvGrpSpPr>
        <p:cNvPr id="1" name="">
          <a:extLst>
            <a:ext uri="{FF2B5EF4-FFF2-40B4-BE49-F238E27FC236}">
              <a16:creationId xmlns:a16="http://schemas.microsoft.com/office/drawing/2014/main" id="{1A5568B0-76A7-16CE-4B2C-AA37512D8052}"/>
            </a:ext>
          </a:extLst>
        </p:cNvPr>
        <p:cNvGrpSpPr/>
        <p:nvPr/>
      </p:nvGrpSpPr>
      <p:grpSpPr>
        <a:xfrm>
          <a:off x="0" y="0"/>
          <a:ext cx="0" cy="0"/>
          <a:chOff x="0" y="0"/>
          <a:chExt cx="0" cy="0"/>
        </a:xfrm>
      </p:grpSpPr>
      <p:pic>
        <p:nvPicPr>
          <p:cNvPr id="3" name="Picture 2" descr="A tree on a beach&#10;&#10;Description automatically generated">
            <a:extLst>
              <a:ext uri="{FF2B5EF4-FFF2-40B4-BE49-F238E27FC236}">
                <a16:creationId xmlns:a16="http://schemas.microsoft.com/office/drawing/2014/main" id="{9211C99B-84E3-65F4-E723-1F76BDEE5AFB}"/>
              </a:ext>
            </a:extLst>
          </p:cNvPr>
          <p:cNvPicPr>
            <a:picLocks noChangeAspect="1"/>
          </p:cNvPicPr>
          <p:nvPr/>
        </p:nvPicPr>
        <p:blipFill rotWithShape="1">
          <a:blip r:embed="rId3">
            <a:alphaModFix amt="71000"/>
          </a:blip>
          <a:srcRect t="17997" r="-1" b="3156"/>
          <a:stretch/>
        </p:blipFill>
        <p:spPr>
          <a:xfrm>
            <a:off x="321733" y="321733"/>
            <a:ext cx="11548534" cy="6214534"/>
          </a:xfrm>
          <a:prstGeom prst="rect">
            <a:avLst/>
          </a:prstGeom>
        </p:spPr>
      </p:pic>
      <p:sp>
        <p:nvSpPr>
          <p:cNvPr id="4" name="Rectangle 3">
            <a:extLst>
              <a:ext uri="{FF2B5EF4-FFF2-40B4-BE49-F238E27FC236}">
                <a16:creationId xmlns:a16="http://schemas.microsoft.com/office/drawing/2014/main" id="{F48C50A4-772F-39FB-444D-E62AEF56B751}"/>
              </a:ext>
            </a:extLst>
          </p:cNvPr>
          <p:cNvSpPr/>
          <p:nvPr/>
        </p:nvSpPr>
        <p:spPr>
          <a:xfrm>
            <a:off x="4263080" y="790832"/>
            <a:ext cx="5575863" cy="5313406"/>
          </a:xfrm>
          <a:prstGeom prst="rect">
            <a:avLst/>
          </a:prstGeom>
          <a:solidFill>
            <a:schemeClr val="bg1"/>
          </a:solid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3E7BC92-35D4-FF0E-8897-681BBB6881C4}"/>
              </a:ext>
            </a:extLst>
          </p:cNvPr>
          <p:cNvSpPr txBox="1"/>
          <p:nvPr/>
        </p:nvSpPr>
        <p:spPr>
          <a:xfrm>
            <a:off x="749130" y="1237324"/>
            <a:ext cx="3086553" cy="2308324"/>
          </a:xfrm>
          <a:prstGeom prst="rect">
            <a:avLst/>
          </a:prstGeom>
          <a:noFill/>
        </p:spPr>
        <p:txBody>
          <a:bodyPr wrap="square" lIns="91440" tIns="45720" rIns="91440" bIns="45720" rtlCol="0" anchor="t">
            <a:spAutoFit/>
          </a:bodyPr>
          <a:lstStyle/>
          <a:p>
            <a:pPr algn="ctr"/>
            <a:r>
              <a:rPr lang="en-US" sz="4800" b="1" dirty="0">
                <a:solidFill>
                  <a:schemeClr val="bg1"/>
                </a:solidFill>
                <a:cs typeface="Arial"/>
              </a:rPr>
              <a:t>Where do we fall short?</a:t>
            </a:r>
          </a:p>
        </p:txBody>
      </p:sp>
      <p:sp>
        <p:nvSpPr>
          <p:cNvPr id="6" name="TextBox 5">
            <a:extLst>
              <a:ext uri="{FF2B5EF4-FFF2-40B4-BE49-F238E27FC236}">
                <a16:creationId xmlns:a16="http://schemas.microsoft.com/office/drawing/2014/main" id="{2FA131A0-5F29-800E-7D55-26530030F13D}"/>
              </a:ext>
            </a:extLst>
          </p:cNvPr>
          <p:cNvSpPr txBox="1"/>
          <p:nvPr/>
        </p:nvSpPr>
        <p:spPr>
          <a:xfrm>
            <a:off x="4621426" y="790832"/>
            <a:ext cx="5217517" cy="5293757"/>
          </a:xfrm>
          <a:prstGeom prst="rect">
            <a:avLst/>
          </a:prstGeom>
          <a:noFill/>
        </p:spPr>
        <p:txBody>
          <a:bodyPr wrap="square" lIns="91440" tIns="45720" rIns="91440" bIns="45720" rtlCol="0" anchor="t">
            <a:spAutoFit/>
          </a:bodyPr>
          <a:lstStyle/>
          <a:p>
            <a:pPr algn="ctr"/>
            <a:endParaRPr lang="en-US" sz="32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3200" b="1" dirty="0">
                <a:latin typeface="+mj-lt"/>
                <a:cs typeface="Arial" panose="020B0604020202020204" pitchFamily="34" charset="0"/>
              </a:rPr>
              <a:t>3 years in seminary,          </a:t>
            </a:r>
            <a:r>
              <a:rPr lang="en-US" sz="3200" dirty="0">
                <a:solidFill>
                  <a:schemeClr val="accent1"/>
                </a:solidFill>
                <a:latin typeface="+mj-lt"/>
                <a:cs typeface="Arial" panose="020B0604020202020204" pitchFamily="34" charset="0"/>
              </a:rPr>
              <a:t>30 minutes to prepare    </a:t>
            </a:r>
            <a:r>
              <a:rPr lang="en-US" sz="3200" b="1" dirty="0">
                <a:latin typeface="+mj-lt"/>
                <a:cs typeface="Arial" panose="020B0604020202020204" pitchFamily="34" charset="0"/>
              </a:rPr>
              <a:t>for baptism</a:t>
            </a:r>
          </a:p>
          <a:p>
            <a:pPr marL="571500" indent="-571500">
              <a:buFont typeface="Arial" panose="020B0604020202020204" pitchFamily="34" charset="0"/>
              <a:buChar char="•"/>
            </a:pPr>
            <a:r>
              <a:rPr lang="en-US" sz="3200" b="1" dirty="0">
                <a:latin typeface="+mj-lt"/>
                <a:cs typeface="Arial" panose="020B0604020202020204" pitchFamily="34" charset="0"/>
              </a:rPr>
              <a:t>Put the </a:t>
            </a:r>
            <a:r>
              <a:rPr lang="en-US" sz="3200" b="1" dirty="0">
                <a:solidFill>
                  <a:schemeClr val="accent1"/>
                </a:solidFill>
                <a:latin typeface="+mj-lt"/>
                <a:cs typeface="Arial" panose="020B0604020202020204" pitchFamily="34" charset="0"/>
              </a:rPr>
              <a:t>unconverted</a:t>
            </a:r>
            <a:r>
              <a:rPr lang="en-US" sz="3200" b="1" dirty="0">
                <a:latin typeface="+mj-lt"/>
                <a:cs typeface="Arial" panose="020B0604020202020204" pitchFamily="34" charset="0"/>
              </a:rPr>
              <a:t> in charge of conversion</a:t>
            </a:r>
          </a:p>
          <a:p>
            <a:pPr marL="571500" indent="-571500">
              <a:buFont typeface="Arial" panose="020B0604020202020204" pitchFamily="34" charset="0"/>
              <a:buChar char="•"/>
            </a:pPr>
            <a:r>
              <a:rPr lang="en-US" sz="3200" b="1" dirty="0">
                <a:latin typeface="+mj-lt"/>
                <a:cs typeface="Arial" panose="020B0604020202020204" pitchFamily="34" charset="0"/>
              </a:rPr>
              <a:t>Ask congregations to take vows they </a:t>
            </a:r>
            <a:r>
              <a:rPr lang="en-US" sz="3200" b="1" dirty="0">
                <a:solidFill>
                  <a:schemeClr val="accent1"/>
                </a:solidFill>
                <a:latin typeface="+mj-lt"/>
                <a:cs typeface="Arial" panose="020B0604020202020204" pitchFamily="34" charset="0"/>
              </a:rPr>
              <a:t>cannot fulfill</a:t>
            </a:r>
          </a:p>
          <a:p>
            <a:pPr marL="571500" indent="-571500">
              <a:buFont typeface="Arial" panose="020B0604020202020204" pitchFamily="34" charset="0"/>
              <a:buChar char="•"/>
            </a:pPr>
            <a:r>
              <a:rPr lang="en-US" sz="3200" b="1" dirty="0">
                <a:latin typeface="+mj-lt"/>
                <a:cs typeface="Arial"/>
              </a:rPr>
              <a:t>Baptismal ministry by </a:t>
            </a:r>
            <a:r>
              <a:rPr lang="en-US" sz="3200" b="1" dirty="0">
                <a:solidFill>
                  <a:schemeClr val="accent1"/>
                </a:solidFill>
                <a:latin typeface="+mj-lt"/>
                <a:cs typeface="Arial"/>
              </a:rPr>
              <a:t>committee</a:t>
            </a:r>
          </a:p>
          <a:p>
            <a:endParaRPr lang="en-US" dirty="0"/>
          </a:p>
        </p:txBody>
      </p:sp>
      <p:pic>
        <p:nvPicPr>
          <p:cNvPr id="7" name="Picture 6">
            <a:extLst>
              <a:ext uri="{FF2B5EF4-FFF2-40B4-BE49-F238E27FC236}">
                <a16:creationId xmlns:a16="http://schemas.microsoft.com/office/drawing/2014/main" id="{5E10DF02-02E4-D446-80F1-2799E65B95CC}"/>
              </a:ext>
            </a:extLst>
          </p:cNvPr>
          <p:cNvPicPr>
            <a:picLocks noChangeAspect="1"/>
          </p:cNvPicPr>
          <p:nvPr/>
        </p:nvPicPr>
        <p:blipFill>
          <a:blip r:embed="rId4"/>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14973151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1030"/>
        </a:solidFill>
        <a:effectLst/>
      </p:bgPr>
    </p:bg>
    <p:spTree>
      <p:nvGrpSpPr>
        <p:cNvPr id="1" name=""/>
        <p:cNvGrpSpPr/>
        <p:nvPr/>
      </p:nvGrpSpPr>
      <p:grpSpPr>
        <a:xfrm>
          <a:off x="0" y="0"/>
          <a:ext cx="0" cy="0"/>
          <a:chOff x="0" y="0"/>
          <a:chExt cx="0" cy="0"/>
        </a:xfrm>
      </p:grpSpPr>
      <p:pic>
        <p:nvPicPr>
          <p:cNvPr id="2" name="Picture 1" descr="A close-up of a person&#10;&#10;AI-generated content may be incorrect.">
            <a:extLst>
              <a:ext uri="{FF2B5EF4-FFF2-40B4-BE49-F238E27FC236}">
                <a16:creationId xmlns:a16="http://schemas.microsoft.com/office/drawing/2014/main" id="{417A5F7D-188C-9E44-6988-122622D43586}"/>
              </a:ext>
            </a:extLst>
          </p:cNvPr>
          <p:cNvPicPr>
            <a:picLocks noChangeAspect="1"/>
          </p:cNvPicPr>
          <p:nvPr/>
        </p:nvPicPr>
        <p:blipFill>
          <a:blip r:embed="rId3"/>
          <a:stretch>
            <a:fillRect/>
          </a:stretch>
        </p:blipFill>
        <p:spPr>
          <a:xfrm>
            <a:off x="734302" y="344856"/>
            <a:ext cx="4641718" cy="6127068"/>
          </a:xfrm>
          <a:prstGeom prst="rect">
            <a:avLst/>
          </a:prstGeom>
        </p:spPr>
      </p:pic>
      <p:sp>
        <p:nvSpPr>
          <p:cNvPr id="6" name="TextBox 5">
            <a:extLst>
              <a:ext uri="{FF2B5EF4-FFF2-40B4-BE49-F238E27FC236}">
                <a16:creationId xmlns:a16="http://schemas.microsoft.com/office/drawing/2014/main" id="{280E39C7-F3A9-C537-18E7-4DF6A4A316B4}"/>
              </a:ext>
            </a:extLst>
          </p:cNvPr>
          <p:cNvSpPr txBox="1"/>
          <p:nvPr/>
        </p:nvSpPr>
        <p:spPr>
          <a:xfrm>
            <a:off x="6096000" y="344856"/>
            <a:ext cx="5576046" cy="5888087"/>
          </a:xfrm>
          <a:prstGeom prst="rect">
            <a:avLst/>
          </a:prstGeom>
          <a:noFill/>
        </p:spPr>
        <p:txBody>
          <a:bodyPr wrap="square">
            <a:spAutoFit/>
          </a:bodyPr>
          <a:lstStyle/>
          <a:p>
            <a:pPr marR="0" lvl="0">
              <a:lnSpc>
                <a:spcPct val="116000"/>
              </a:lnSpc>
              <a:spcAft>
                <a:spcPts val="800"/>
              </a:spcAft>
            </a:pPr>
            <a:r>
              <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two things that the laity want from the priesthood are spiritual realism and genuine love of souls…God is the interesting thing about religion, and people are hungry for God. But only a priest whose life is soaked in prayer, sacrifice, and love can, by his own spirit of adoring worship, help us to comprehend [God].” </a:t>
            </a:r>
            <a:endPar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R="0" lvl="0">
              <a:lnSpc>
                <a:spcPct val="116000"/>
              </a:lnSpc>
              <a:spcAft>
                <a:spcPts val="8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Evelyn Underhill, </a:t>
            </a:r>
            <a:r>
              <a:rPr lang="en-US" sz="2000"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Letter to Archbishop Lang of Canterbury, </a:t>
            </a: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c1930 </a:t>
            </a:r>
            <a:endParaRPr lang="en-US" sz="20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81013249-999A-528D-5D19-7BD8E21861E2}"/>
              </a:ext>
            </a:extLst>
          </p:cNvPr>
          <p:cNvSpPr txBox="1"/>
          <p:nvPr/>
        </p:nvSpPr>
        <p:spPr>
          <a:xfrm>
            <a:off x="8821271" y="6232943"/>
            <a:ext cx="2354038" cy="276999"/>
          </a:xfrm>
          <a:prstGeom prst="rect">
            <a:avLst/>
          </a:prstGeom>
          <a:noFill/>
        </p:spPr>
        <p:txBody>
          <a:bodyPr wrap="square">
            <a:spAutoFit/>
          </a:bodyPr>
          <a:lstStyle/>
          <a:p>
            <a:r>
              <a:rPr lang="en-US" sz="1200" dirty="0">
                <a:solidFill>
                  <a:schemeClr val="bg1"/>
                </a:solidFill>
                <a:ea typeface="Calibri"/>
                <a:cs typeface="Calibri"/>
              </a:rPr>
              <a:t>Photo Credit: The Episcopal Church</a:t>
            </a:r>
            <a:endParaRPr lang="en-US" sz="1200" dirty="0"/>
          </a:p>
        </p:txBody>
      </p:sp>
      <p:pic>
        <p:nvPicPr>
          <p:cNvPr id="11" name="Picture 10">
            <a:extLst>
              <a:ext uri="{FF2B5EF4-FFF2-40B4-BE49-F238E27FC236}">
                <a16:creationId xmlns:a16="http://schemas.microsoft.com/office/drawing/2014/main" id="{719787F3-6154-C46D-6613-09B17CAC68EF}"/>
              </a:ext>
            </a:extLst>
          </p:cNvPr>
          <p:cNvPicPr>
            <a:picLocks noChangeAspect="1"/>
          </p:cNvPicPr>
          <p:nvPr/>
        </p:nvPicPr>
        <p:blipFill>
          <a:blip r:embed="rId4"/>
          <a:srcRect l="36508" t="32605" r="37699" b="35173"/>
          <a:stretch>
            <a:fillRect/>
          </a:stretch>
        </p:blipFill>
        <p:spPr>
          <a:xfrm>
            <a:off x="11175310" y="5620869"/>
            <a:ext cx="630500" cy="1019705"/>
          </a:xfrm>
          <a:prstGeom prst="rect">
            <a:avLst/>
          </a:prstGeom>
        </p:spPr>
      </p:pic>
    </p:spTree>
    <p:extLst>
      <p:ext uri="{BB962C8B-B14F-4D97-AF65-F5344CB8AC3E}">
        <p14:creationId xmlns:p14="http://schemas.microsoft.com/office/powerpoint/2010/main" val="37066943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A986667-BED6-9049-8205-FBD2E6B6CCDD}"/>
              </a:ext>
            </a:extLst>
          </p:cNvPr>
          <p:cNvSpPr/>
          <p:nvPr/>
        </p:nvSpPr>
        <p:spPr>
          <a:xfrm>
            <a:off x="8550168" y="643180"/>
            <a:ext cx="3002701" cy="461665"/>
          </a:xfrm>
          <a:prstGeom prst="rect">
            <a:avLst/>
          </a:prstGeom>
        </p:spPr>
        <p:txBody>
          <a:bodyPr wrap="square" lIns="91440" tIns="45720" rIns="91440" bIns="45720" anchor="t">
            <a:spAutoFit/>
          </a:bodyPr>
          <a:lstStyle/>
          <a:p>
            <a:endParaRPr lang="en-US" sz="2400">
              <a:solidFill>
                <a:schemeClr val="bg1"/>
              </a:solidFill>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1E4B3C7D-54BF-3147-BB3C-AF101F4F1F86}"/>
              </a:ext>
            </a:extLst>
          </p:cNvPr>
          <p:cNvSpPr/>
          <p:nvPr/>
        </p:nvSpPr>
        <p:spPr>
          <a:xfrm>
            <a:off x="5123796" y="5028513"/>
            <a:ext cx="5141345" cy="276999"/>
          </a:xfrm>
          <a:prstGeom prst="rect">
            <a:avLst/>
          </a:prstGeom>
        </p:spPr>
        <p:txBody>
          <a:bodyPr wrap="square" lIns="91440" tIns="45720" rIns="91440" bIns="45720" anchor="t">
            <a:spAutoFit/>
          </a:bodyPr>
          <a:lstStyle/>
          <a:p>
            <a:endParaRPr lang="en-US" sz="1200">
              <a:solidFill>
                <a:srgbClr val="404040"/>
              </a:solidFill>
              <a:ea typeface="Calibri" panose="020F0502020204030204" pitchFamily="34" charset="0"/>
              <a:cs typeface="Times New Roman" panose="02020603050405020304" pitchFamily="18" charset="0"/>
            </a:endParaRPr>
          </a:p>
        </p:txBody>
      </p:sp>
      <p:sp>
        <p:nvSpPr>
          <p:cNvPr id="15" name="Rectangle 14">
            <a:extLst>
              <a:ext uri="{FF2B5EF4-FFF2-40B4-BE49-F238E27FC236}">
                <a16:creationId xmlns:a16="http://schemas.microsoft.com/office/drawing/2014/main" id="{A33C37AF-BAFA-664C-BF25-7287F5676E52}"/>
              </a:ext>
            </a:extLst>
          </p:cNvPr>
          <p:cNvSpPr/>
          <p:nvPr/>
        </p:nvSpPr>
        <p:spPr>
          <a:xfrm>
            <a:off x="-10510" y="6374644"/>
            <a:ext cx="12202510" cy="567439"/>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A7057FC-B9F0-5D66-8F39-6E1FFDEDAA02}"/>
              </a:ext>
            </a:extLst>
          </p:cNvPr>
          <p:cNvSpPr txBox="1"/>
          <p:nvPr/>
        </p:nvSpPr>
        <p:spPr>
          <a:xfrm>
            <a:off x="1191091" y="636265"/>
            <a:ext cx="9837720"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ea typeface="Calibri"/>
                <a:cs typeface="Calibri"/>
              </a:rPr>
              <a:t>The absence in many modern churches of significant and deeply rooted orthodoxy in baptismal theology and practice turns seminaries into catechumenates, ordination into baptism, and clergy into "first-class" ecclesiastical citizens freed of obligations to the tradition and to proletarian communities of the merely baptized.</a:t>
            </a:r>
          </a:p>
        </p:txBody>
      </p:sp>
      <p:sp>
        <p:nvSpPr>
          <p:cNvPr id="3" name="TextBox 2">
            <a:extLst>
              <a:ext uri="{FF2B5EF4-FFF2-40B4-BE49-F238E27FC236}">
                <a16:creationId xmlns:a16="http://schemas.microsoft.com/office/drawing/2014/main" id="{B5B5E791-5388-C715-0D38-7140242076B0}"/>
              </a:ext>
            </a:extLst>
          </p:cNvPr>
          <p:cNvSpPr txBox="1"/>
          <p:nvPr/>
        </p:nvSpPr>
        <p:spPr>
          <a:xfrm>
            <a:off x="7781926" y="5662476"/>
            <a:ext cx="325123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a:ea typeface="Calibri"/>
                <a:cs typeface="Calibri"/>
              </a:rPr>
              <a:t>Anglican Theological Review, </a:t>
            </a:r>
            <a:r>
              <a:rPr lang="en-US" sz="1600">
                <a:ea typeface="Calibri"/>
                <a:cs typeface="Calibri"/>
              </a:rPr>
              <a:t>66 </a:t>
            </a:r>
            <a:endParaRPr lang="en-US">
              <a:ea typeface="Calibri"/>
              <a:cs typeface="Calibri"/>
            </a:endParaRPr>
          </a:p>
          <a:p>
            <a:r>
              <a:rPr lang="en-US" sz="1600">
                <a:ea typeface="Calibri"/>
                <a:cs typeface="Calibri"/>
              </a:rPr>
              <a:t>(Suppl. Series 9): 1, 1984; 44.</a:t>
            </a:r>
            <a:endParaRPr lang="en-US">
              <a:ea typeface="Calibri"/>
              <a:cs typeface="Calibri"/>
            </a:endParaRPr>
          </a:p>
        </p:txBody>
      </p:sp>
      <p:pic>
        <p:nvPicPr>
          <p:cNvPr id="5" name="Picture 4">
            <a:extLst>
              <a:ext uri="{FF2B5EF4-FFF2-40B4-BE49-F238E27FC236}">
                <a16:creationId xmlns:a16="http://schemas.microsoft.com/office/drawing/2014/main" id="{C5E15C79-BCAB-2734-2D4B-3DBDF91F5991}"/>
              </a:ext>
            </a:extLst>
          </p:cNvPr>
          <p:cNvPicPr>
            <a:picLocks noChangeAspect="1"/>
          </p:cNvPicPr>
          <p:nvPr/>
        </p:nvPicPr>
        <p:blipFill>
          <a:blip r:embed="rId3"/>
          <a:srcRect l="36508" t="32605" r="37699" b="35173"/>
          <a:stretch>
            <a:fillRect/>
          </a:stretch>
        </p:blipFill>
        <p:spPr>
          <a:xfrm>
            <a:off x="10682036" y="5720877"/>
            <a:ext cx="693549" cy="1121675"/>
          </a:xfrm>
          <a:prstGeom prst="rect">
            <a:avLst/>
          </a:prstGeom>
        </p:spPr>
      </p:pic>
    </p:spTree>
    <p:extLst>
      <p:ext uri="{BB962C8B-B14F-4D97-AF65-F5344CB8AC3E}">
        <p14:creationId xmlns:p14="http://schemas.microsoft.com/office/powerpoint/2010/main" val="4236820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401F399-908F-A14F-81F5-3DB383909BF6}"/>
              </a:ext>
            </a:extLst>
          </p:cNvPr>
          <p:cNvSpPr/>
          <p:nvPr/>
        </p:nvSpPr>
        <p:spPr>
          <a:xfrm>
            <a:off x="8334703" y="451945"/>
            <a:ext cx="3369617" cy="4458384"/>
          </a:xfrm>
          <a:prstGeom prst="rect">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72E1259-B09F-434E-9D09-EBABFB90CC06}"/>
              </a:ext>
            </a:extLst>
          </p:cNvPr>
          <p:cNvSpPr/>
          <p:nvPr/>
        </p:nvSpPr>
        <p:spPr>
          <a:xfrm>
            <a:off x="5123796" y="451945"/>
            <a:ext cx="2937638" cy="445838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F7B82B-678E-3AB4-A808-8F1F2439B3C8}"/>
              </a:ext>
            </a:extLst>
          </p:cNvPr>
          <p:cNvSpPr/>
          <p:nvPr/>
        </p:nvSpPr>
        <p:spPr>
          <a:xfrm>
            <a:off x="-10510" y="5820408"/>
            <a:ext cx="12202510" cy="112167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60EA96E-DE7E-F64B-AC8A-A14AE8730871}"/>
              </a:ext>
            </a:extLst>
          </p:cNvPr>
          <p:cNvSpPr txBox="1"/>
          <p:nvPr/>
        </p:nvSpPr>
        <p:spPr>
          <a:xfrm>
            <a:off x="5185543" y="570129"/>
            <a:ext cx="2814144" cy="3785652"/>
          </a:xfrm>
          <a:prstGeom prst="rect">
            <a:avLst/>
          </a:prstGeom>
          <a:noFill/>
        </p:spPr>
        <p:txBody>
          <a:bodyPr wrap="square" rtlCol="0">
            <a:spAutoFit/>
          </a:bodyPr>
          <a:lstStyle/>
          <a:p>
            <a:r>
              <a:rPr lang="en-US" sz="2400">
                <a:solidFill>
                  <a:schemeClr val="bg1"/>
                </a:solidFill>
              </a:rPr>
              <a:t>“There are no </a:t>
            </a:r>
          </a:p>
          <a:p>
            <a:r>
              <a:rPr lang="en-US" sz="2400">
                <a:solidFill>
                  <a:schemeClr val="bg1"/>
                </a:solidFill>
              </a:rPr>
              <a:t>second-class citizens in the household of God. Religious authority comes with baptism, and it is nurtured by prayer, worship, bible study, life together.” (p. 115)</a:t>
            </a:r>
          </a:p>
        </p:txBody>
      </p:sp>
      <p:sp>
        <p:nvSpPr>
          <p:cNvPr id="6" name="Rectangle 5">
            <a:extLst>
              <a:ext uri="{FF2B5EF4-FFF2-40B4-BE49-F238E27FC236}">
                <a16:creationId xmlns:a16="http://schemas.microsoft.com/office/drawing/2014/main" id="{BA986667-BED6-9049-8205-FBD2E6B6CCDD}"/>
              </a:ext>
            </a:extLst>
          </p:cNvPr>
          <p:cNvSpPr/>
          <p:nvPr/>
        </p:nvSpPr>
        <p:spPr>
          <a:xfrm>
            <a:off x="8550168" y="643180"/>
            <a:ext cx="3002701" cy="3785652"/>
          </a:xfrm>
          <a:prstGeom prst="rect">
            <a:avLst/>
          </a:prstGeom>
        </p:spPr>
        <p:txBody>
          <a:bodyPr wrap="square">
            <a:spAutoFit/>
          </a:bodyPr>
          <a:lstStyle/>
          <a:p>
            <a:r>
              <a:rPr lang="en-US" sz="2400">
                <a:solidFill>
                  <a:schemeClr val="bg1"/>
                </a:solidFill>
                <a:ea typeface="Times New Roman" panose="02020603050405020304" pitchFamily="18" charset="0"/>
                <a:cs typeface="Times New Roman" panose="02020603050405020304" pitchFamily="18" charset="0"/>
              </a:rPr>
              <a:t>“What happens on Sunday morning is not half so important as what happens on Monday morning. In fact, what happens  </a:t>
            </a:r>
          </a:p>
          <a:p>
            <a:r>
              <a:rPr lang="en-US" sz="2400">
                <a:solidFill>
                  <a:schemeClr val="bg1"/>
                </a:solidFill>
                <a:ea typeface="Times New Roman" panose="02020603050405020304" pitchFamily="18" charset="0"/>
                <a:cs typeface="Times New Roman" panose="02020603050405020304" pitchFamily="18" charset="0"/>
              </a:rPr>
              <a:t>on Sunday morning is judged by what happens on Monday morning.” (p. 115)</a:t>
            </a:r>
            <a:endParaRPr lang="en-US" sz="2400">
              <a:solidFill>
                <a:schemeClr val="bg1"/>
              </a:solidFill>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1E4B3C7D-54BF-3147-BB3C-AF101F4F1F86}"/>
              </a:ext>
            </a:extLst>
          </p:cNvPr>
          <p:cNvSpPr/>
          <p:nvPr/>
        </p:nvSpPr>
        <p:spPr>
          <a:xfrm>
            <a:off x="5123796" y="5028513"/>
            <a:ext cx="5141345" cy="461665"/>
          </a:xfrm>
          <a:prstGeom prst="rect">
            <a:avLst/>
          </a:prstGeom>
        </p:spPr>
        <p:txBody>
          <a:bodyPr wrap="square">
            <a:spAutoFit/>
          </a:bodyPr>
          <a:lstStyle/>
          <a:p>
            <a:r>
              <a:rPr lang="en-US" sz="1200">
                <a:solidFill>
                  <a:srgbClr val="404040"/>
                </a:solidFill>
                <a:ea typeface="Times New Roman" panose="02020603050405020304" pitchFamily="18" charset="0"/>
                <a:cs typeface="Times New Roman" panose="02020603050405020304" pitchFamily="18" charset="0"/>
              </a:rPr>
              <a:t>Source: Dozier, V. J. (1988). The calling of the laity: Verna Dozier's anthology. Washington, DC: The Alban Institute.</a:t>
            </a:r>
            <a:endParaRPr lang="en-US" sz="120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0196AA91-90D0-8F46-86E6-F59FAD7EE25A}"/>
              </a:ext>
            </a:extLst>
          </p:cNvPr>
          <p:cNvPicPr>
            <a:picLocks noChangeAspect="1"/>
          </p:cNvPicPr>
          <p:nvPr/>
        </p:nvPicPr>
        <p:blipFill rotWithShape="1">
          <a:blip r:embed="rId3">
            <a:extLst>
              <a:ext uri="{28A0092B-C50C-407E-A947-70E740481C1C}">
                <a14:useLocalDpi xmlns:a14="http://schemas.microsoft.com/office/drawing/2010/main" val="0"/>
              </a:ext>
            </a:extLst>
          </a:blip>
          <a:srcRect l="7999"/>
          <a:stretch/>
        </p:blipFill>
        <p:spPr>
          <a:xfrm>
            <a:off x="0" y="-1"/>
            <a:ext cx="4635062" cy="6387403"/>
          </a:xfrm>
          <a:prstGeom prst="rect">
            <a:avLst/>
          </a:prstGeom>
        </p:spPr>
      </p:pic>
      <p:pic>
        <p:nvPicPr>
          <p:cNvPr id="13" name="Picture 12">
            <a:extLst>
              <a:ext uri="{FF2B5EF4-FFF2-40B4-BE49-F238E27FC236}">
                <a16:creationId xmlns:a16="http://schemas.microsoft.com/office/drawing/2014/main" id="{8AB14D4B-915D-461D-C4B1-E0F9848CEB8B}"/>
              </a:ext>
            </a:extLst>
          </p:cNvPr>
          <p:cNvPicPr>
            <a:picLocks noChangeAspect="1"/>
          </p:cNvPicPr>
          <p:nvPr/>
        </p:nvPicPr>
        <p:blipFill>
          <a:blip r:embed="rId4"/>
          <a:srcRect l="36508" t="32605" r="37699" b="35173"/>
          <a:stretch>
            <a:fillRect/>
          </a:stretch>
        </p:blipFill>
        <p:spPr>
          <a:xfrm>
            <a:off x="11206094" y="5820407"/>
            <a:ext cx="693549" cy="1121675"/>
          </a:xfrm>
          <a:prstGeom prst="rect">
            <a:avLst/>
          </a:prstGeom>
        </p:spPr>
      </p:pic>
    </p:spTree>
    <p:extLst>
      <p:ext uri="{BB962C8B-B14F-4D97-AF65-F5344CB8AC3E}">
        <p14:creationId xmlns:p14="http://schemas.microsoft.com/office/powerpoint/2010/main" val="704035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statue of a person in armor&#10;&#10;AI-generated content may be incorrect.">
            <a:extLst>
              <a:ext uri="{FF2B5EF4-FFF2-40B4-BE49-F238E27FC236}">
                <a16:creationId xmlns:a16="http://schemas.microsoft.com/office/drawing/2014/main" id="{745F0105-640C-6710-4947-FC7F50B4D8B8}"/>
              </a:ext>
            </a:extLst>
          </p:cNvPr>
          <p:cNvPicPr>
            <a:picLocks noChangeAspect="1"/>
          </p:cNvPicPr>
          <p:nvPr/>
        </p:nvPicPr>
        <p:blipFill>
          <a:blip r:embed="rId3"/>
          <a:srcRect r="5882" b="-1"/>
          <a:stretch/>
        </p:blipFill>
        <p:spPr>
          <a:xfrm>
            <a:off x="0" y="293925"/>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771917-BCE7-9AC7-9281-DD7CE9C56EE1}"/>
              </a:ext>
            </a:extLst>
          </p:cNvPr>
          <p:cNvSpPr>
            <a:spLocks noGrp="1"/>
          </p:cNvSpPr>
          <p:nvPr>
            <p:ph type="title"/>
          </p:nvPr>
        </p:nvSpPr>
        <p:spPr>
          <a:xfrm>
            <a:off x="7549889" y="2072355"/>
            <a:ext cx="3868167" cy="1899912"/>
          </a:xfrm>
        </p:spPr>
        <p:txBody>
          <a:bodyPr>
            <a:normAutofit fontScale="90000"/>
          </a:bodyPr>
          <a:lstStyle/>
          <a:p>
            <a:r>
              <a:rPr lang="en-US" b="1" dirty="0">
                <a:solidFill>
                  <a:schemeClr val="accent1"/>
                </a:solidFill>
              </a:rPr>
              <a:t>Joan of Arc: </a:t>
            </a:r>
            <a:br>
              <a:rPr lang="en-US" sz="4000" b="1" dirty="0"/>
            </a:br>
            <a:r>
              <a:rPr lang="en-US" sz="4000" b="1" dirty="0"/>
              <a:t>“I am not afraid. I was born for this.” </a:t>
            </a:r>
          </a:p>
        </p:txBody>
      </p:sp>
      <p:sp>
        <p:nvSpPr>
          <p:cNvPr id="6" name="Rectangle 5">
            <a:extLst>
              <a:ext uri="{FF2B5EF4-FFF2-40B4-BE49-F238E27FC236}">
                <a16:creationId xmlns:a16="http://schemas.microsoft.com/office/drawing/2014/main" id="{3EFE54AE-CF6F-5ACE-11A1-C80D3509720E}"/>
              </a:ext>
            </a:extLst>
          </p:cNvPr>
          <p:cNvSpPr/>
          <p:nvPr/>
        </p:nvSpPr>
        <p:spPr>
          <a:xfrm>
            <a:off x="9539416" y="5736325"/>
            <a:ext cx="2649534" cy="1121675"/>
          </a:xfrm>
          <a:prstGeom prst="rect">
            <a:avLst/>
          </a:prstGeom>
          <a:noFill/>
          <a:ln w="25400">
            <a:solidFill>
              <a:schemeClr val="accent1">
                <a:shade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and white logo with white text&#10;&#10;Description automatically generated">
            <a:extLst>
              <a:ext uri="{FF2B5EF4-FFF2-40B4-BE49-F238E27FC236}">
                <a16:creationId xmlns:a16="http://schemas.microsoft.com/office/drawing/2014/main" id="{4E91CB38-1385-A96C-FC7E-42F3DAB93995}"/>
              </a:ext>
            </a:extLst>
          </p:cNvPr>
          <p:cNvPicPr>
            <a:picLocks noChangeAspect="1"/>
          </p:cNvPicPr>
          <p:nvPr/>
        </p:nvPicPr>
        <p:blipFill>
          <a:blip r:embed="rId4"/>
          <a:srcRect b="34493"/>
          <a:stretch/>
        </p:blipFill>
        <p:spPr>
          <a:xfrm>
            <a:off x="10401457" y="5814516"/>
            <a:ext cx="1540289" cy="882867"/>
          </a:xfrm>
          <a:prstGeom prst="rect">
            <a:avLst/>
          </a:prstGeom>
        </p:spPr>
      </p:pic>
      <p:cxnSp>
        <p:nvCxnSpPr>
          <p:cNvPr id="8" name="Straight Connector 7">
            <a:extLst>
              <a:ext uri="{FF2B5EF4-FFF2-40B4-BE49-F238E27FC236}">
                <a16:creationId xmlns:a16="http://schemas.microsoft.com/office/drawing/2014/main" id="{02AE17C8-9896-AF11-9F71-F1E22BB29E3F}"/>
              </a:ext>
            </a:extLst>
          </p:cNvPr>
          <p:cNvCxnSpPr>
            <a:cxnSpLocks/>
          </p:cNvCxnSpPr>
          <p:nvPr/>
        </p:nvCxnSpPr>
        <p:spPr>
          <a:xfrm>
            <a:off x="10307917" y="5855728"/>
            <a:ext cx="0" cy="882867"/>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7C1BC182-F327-BC3E-3AAC-3AA7ECF5C7DF}"/>
              </a:ext>
            </a:extLst>
          </p:cNvPr>
          <p:cNvSpPr txBox="1"/>
          <p:nvPr/>
        </p:nvSpPr>
        <p:spPr>
          <a:xfrm>
            <a:off x="9539415" y="5253789"/>
            <a:ext cx="2649533" cy="400110"/>
          </a:xfrm>
          <a:prstGeom prst="rect">
            <a:avLst/>
          </a:prstGeom>
          <a:noFill/>
        </p:spPr>
        <p:txBody>
          <a:bodyPr wrap="square">
            <a:spAutoFit/>
          </a:bodyPr>
          <a:lstStyle/>
          <a:p>
            <a:r>
              <a:rPr lang="en-US" sz="1000" b="0" i="1" dirty="0">
                <a:solidFill>
                  <a:srgbClr val="2A2A2A"/>
                </a:solidFill>
                <a:effectLst/>
                <a:latin typeface="PublicoText"/>
              </a:rPr>
              <a:t>A statue of Joan of Arc in Orleans, France. </a:t>
            </a:r>
            <a:r>
              <a:rPr lang="en-US" sz="1000" b="0" i="1" dirty="0">
                <a:effectLst/>
                <a:latin typeface="var(--caption--source--font-family)"/>
              </a:rPr>
              <a:t>Guillaume Souvant / AFP via Getty Images file</a:t>
            </a:r>
            <a:endParaRPr lang="en-US" sz="1000" i="1" dirty="0"/>
          </a:p>
        </p:txBody>
      </p:sp>
      <p:cxnSp>
        <p:nvCxnSpPr>
          <p:cNvPr id="9" name="Straight Connector 8">
            <a:extLst>
              <a:ext uri="{FF2B5EF4-FFF2-40B4-BE49-F238E27FC236}">
                <a16:creationId xmlns:a16="http://schemas.microsoft.com/office/drawing/2014/main" id="{3623A64D-BABD-A88D-6355-2F7BDAB26E73}"/>
              </a:ext>
            </a:extLst>
          </p:cNvPr>
          <p:cNvCxnSpPr>
            <a:cxnSpLocks/>
          </p:cNvCxnSpPr>
          <p:nvPr/>
        </p:nvCxnSpPr>
        <p:spPr>
          <a:xfrm>
            <a:off x="10821604" y="5855727"/>
            <a:ext cx="0" cy="882867"/>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6330ED2F-21D5-B7AC-CE26-A9997C4C8B1B}"/>
              </a:ext>
            </a:extLst>
          </p:cNvPr>
          <p:cNvPicPr>
            <a:picLocks noChangeAspect="1"/>
          </p:cNvPicPr>
          <p:nvPr/>
        </p:nvPicPr>
        <p:blipFill>
          <a:blip r:embed="rId5"/>
          <a:srcRect l="36508" t="32605" r="37699" b="35173"/>
          <a:stretch>
            <a:fillRect/>
          </a:stretch>
        </p:blipFill>
        <p:spPr>
          <a:xfrm>
            <a:off x="9858526" y="5581898"/>
            <a:ext cx="774194" cy="1252102"/>
          </a:xfrm>
          <a:prstGeom prst="rect">
            <a:avLst/>
          </a:prstGeom>
        </p:spPr>
      </p:pic>
      <p:pic>
        <p:nvPicPr>
          <p:cNvPr id="11" name="Picture 10">
            <a:extLst>
              <a:ext uri="{FF2B5EF4-FFF2-40B4-BE49-F238E27FC236}">
                <a16:creationId xmlns:a16="http://schemas.microsoft.com/office/drawing/2014/main" id="{330FED92-4320-914F-B403-6A0B1B698FCB}"/>
              </a:ext>
            </a:extLst>
          </p:cNvPr>
          <p:cNvPicPr>
            <a:picLocks noChangeAspect="1"/>
          </p:cNvPicPr>
          <p:nvPr/>
        </p:nvPicPr>
        <p:blipFill>
          <a:blip r:embed="rId6"/>
          <a:stretch>
            <a:fillRect/>
          </a:stretch>
        </p:blipFill>
        <p:spPr>
          <a:xfrm>
            <a:off x="11051530" y="5902430"/>
            <a:ext cx="789460" cy="789460"/>
          </a:xfrm>
          <a:prstGeom prst="rect">
            <a:avLst/>
          </a:prstGeom>
        </p:spPr>
      </p:pic>
    </p:spTree>
    <p:extLst>
      <p:ext uri="{BB962C8B-B14F-4D97-AF65-F5344CB8AC3E}">
        <p14:creationId xmlns:p14="http://schemas.microsoft.com/office/powerpoint/2010/main" val="24129309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0F2ADC-88A6-B06F-2BAC-71C34469C66E}"/>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0879E96-3561-29EB-3918-3130B9F1A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757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425314B-F727-2BEA-7608-4081A4643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bird&#10;&#10;Description automatically generated">
            <a:extLst>
              <a:ext uri="{FF2B5EF4-FFF2-40B4-BE49-F238E27FC236}">
                <a16:creationId xmlns:a16="http://schemas.microsoft.com/office/drawing/2014/main" id="{4150376A-2A63-0AE6-6F27-7816C602BDD3}"/>
              </a:ext>
            </a:extLst>
          </p:cNvPr>
          <p:cNvPicPr>
            <a:picLocks noChangeAspect="1"/>
          </p:cNvPicPr>
          <p:nvPr/>
        </p:nvPicPr>
        <p:blipFill rotWithShape="1">
          <a:blip r:embed="rId3"/>
          <a:srcRect l="3714" r="16519" b="-1"/>
          <a:stretch/>
        </p:blipFill>
        <p:spPr>
          <a:xfrm>
            <a:off x="643467" y="643480"/>
            <a:ext cx="10905066" cy="5571039"/>
          </a:xfrm>
          <a:prstGeom prst="rect">
            <a:avLst/>
          </a:prstGeom>
        </p:spPr>
      </p:pic>
      <p:sp>
        <p:nvSpPr>
          <p:cNvPr id="4" name="TextBox 3">
            <a:extLst>
              <a:ext uri="{FF2B5EF4-FFF2-40B4-BE49-F238E27FC236}">
                <a16:creationId xmlns:a16="http://schemas.microsoft.com/office/drawing/2014/main" id="{FFE4795A-1E18-57F6-FF18-920007227590}"/>
              </a:ext>
            </a:extLst>
          </p:cNvPr>
          <p:cNvSpPr txBox="1"/>
          <p:nvPr/>
        </p:nvSpPr>
        <p:spPr>
          <a:xfrm>
            <a:off x="914400" y="885371"/>
            <a:ext cx="10276114" cy="2215991"/>
          </a:xfrm>
          <a:prstGeom prst="rect">
            <a:avLst/>
          </a:prstGeom>
          <a:noFill/>
        </p:spPr>
        <p:txBody>
          <a:bodyPr wrap="square" rtlCol="0">
            <a:spAutoFit/>
          </a:bodyPr>
          <a:lstStyle/>
          <a:p>
            <a:pPr>
              <a:spcAft>
                <a:spcPts val="600"/>
              </a:spcAft>
            </a:pPr>
            <a:endParaRPr lang="en-US" sz="4800" b="1" dirty="0">
              <a:latin typeface="Calibri" panose="020F0502020204030204" pitchFamily="34" charset="0"/>
              <a:cs typeface="Calibri" panose="020F0502020204030204" pitchFamily="34" charset="0"/>
            </a:endParaRPr>
          </a:p>
          <a:p>
            <a:pPr>
              <a:spcAft>
                <a:spcPts val="600"/>
              </a:spcAft>
            </a:pPr>
            <a:endParaRPr lang="en-US" sz="4000" dirty="0">
              <a:latin typeface="Calibri" panose="020F0502020204030204" pitchFamily="34" charset="0"/>
              <a:cs typeface="Calibri" panose="020F0502020204030204" pitchFamily="34" charset="0"/>
            </a:endParaRPr>
          </a:p>
          <a:p>
            <a:pPr algn="r">
              <a:spcAft>
                <a:spcPts val="600"/>
              </a:spcAft>
            </a:pPr>
            <a:endParaRPr lang="en-US" sz="4000" dirty="0">
              <a:latin typeface="Calibri" panose="020F0502020204030204" pitchFamily="34" charset="0"/>
              <a:cs typeface="Calibri" panose="020F0502020204030204" pitchFamily="34" charset="0"/>
            </a:endParaRPr>
          </a:p>
        </p:txBody>
      </p:sp>
      <p:pic>
        <p:nvPicPr>
          <p:cNvPr id="2" name="Picture 1" descr="A screenshot of text&#10;&#10;Description automatically generated">
            <a:extLst>
              <a:ext uri="{FF2B5EF4-FFF2-40B4-BE49-F238E27FC236}">
                <a16:creationId xmlns:a16="http://schemas.microsoft.com/office/drawing/2014/main" id="{AB229631-6999-22C7-C3B6-A2BDE051F5CE}"/>
              </a:ext>
            </a:extLst>
          </p:cNvPr>
          <p:cNvPicPr>
            <a:picLocks noChangeAspect="1"/>
          </p:cNvPicPr>
          <p:nvPr/>
        </p:nvPicPr>
        <p:blipFill>
          <a:blip r:embed="rId4"/>
          <a:srcRect b="45361"/>
          <a:stretch>
            <a:fillRect/>
          </a:stretch>
        </p:blipFill>
        <p:spPr>
          <a:xfrm>
            <a:off x="747945" y="770786"/>
            <a:ext cx="5168900" cy="2983815"/>
          </a:xfrm>
          <a:prstGeom prst="rect">
            <a:avLst/>
          </a:prstGeom>
          <a:ln w="76200">
            <a:solidFill>
              <a:schemeClr val="accent1"/>
            </a:solidFill>
          </a:ln>
        </p:spPr>
      </p:pic>
      <p:pic>
        <p:nvPicPr>
          <p:cNvPr id="5" name="Picture 4" descr="A screenshot of text&#10;&#10;Description automatically generated">
            <a:extLst>
              <a:ext uri="{FF2B5EF4-FFF2-40B4-BE49-F238E27FC236}">
                <a16:creationId xmlns:a16="http://schemas.microsoft.com/office/drawing/2014/main" id="{5A159200-5989-9AC3-1C58-7377C3FEDD27}"/>
              </a:ext>
            </a:extLst>
          </p:cNvPr>
          <p:cNvPicPr>
            <a:picLocks noChangeAspect="1"/>
          </p:cNvPicPr>
          <p:nvPr/>
        </p:nvPicPr>
        <p:blipFill>
          <a:blip r:embed="rId4"/>
          <a:srcRect t="51784"/>
          <a:stretch>
            <a:fillRect/>
          </a:stretch>
        </p:blipFill>
        <p:spPr>
          <a:xfrm>
            <a:off x="6148239" y="3428999"/>
            <a:ext cx="5168900" cy="2633097"/>
          </a:xfrm>
          <a:prstGeom prst="rect">
            <a:avLst/>
          </a:prstGeom>
          <a:ln w="76200">
            <a:solidFill>
              <a:schemeClr val="accent1"/>
            </a:solidFill>
          </a:ln>
        </p:spPr>
      </p:pic>
      <p:pic>
        <p:nvPicPr>
          <p:cNvPr id="6" name="Picture 5">
            <a:extLst>
              <a:ext uri="{FF2B5EF4-FFF2-40B4-BE49-F238E27FC236}">
                <a16:creationId xmlns:a16="http://schemas.microsoft.com/office/drawing/2014/main" id="{6CB148E3-92B5-B868-8DA4-6A7BDD9B6968}"/>
              </a:ext>
            </a:extLst>
          </p:cNvPr>
          <p:cNvPicPr>
            <a:picLocks noChangeAspect="1"/>
          </p:cNvPicPr>
          <p:nvPr/>
        </p:nvPicPr>
        <p:blipFill>
          <a:blip r:embed="rId5"/>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27515989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09574A-2979-1A44-EB41-3C74F2782A6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69AFCEC-72D4-AAF7-9728-5525AD59D4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757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FCA631E-B6F5-CBBA-85B7-EAED85594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bird&#10;&#10;Description automatically generated">
            <a:extLst>
              <a:ext uri="{FF2B5EF4-FFF2-40B4-BE49-F238E27FC236}">
                <a16:creationId xmlns:a16="http://schemas.microsoft.com/office/drawing/2014/main" id="{D359462C-368D-D1C6-5217-483225DD8A0E}"/>
              </a:ext>
            </a:extLst>
          </p:cNvPr>
          <p:cNvPicPr>
            <a:picLocks noChangeAspect="1"/>
          </p:cNvPicPr>
          <p:nvPr/>
        </p:nvPicPr>
        <p:blipFill rotWithShape="1">
          <a:blip r:embed="rId3"/>
          <a:srcRect l="3714" r="16519" b="-1"/>
          <a:stretch/>
        </p:blipFill>
        <p:spPr>
          <a:xfrm>
            <a:off x="643467" y="643480"/>
            <a:ext cx="10905066" cy="5571039"/>
          </a:xfrm>
          <a:prstGeom prst="rect">
            <a:avLst/>
          </a:prstGeom>
        </p:spPr>
      </p:pic>
      <p:sp>
        <p:nvSpPr>
          <p:cNvPr id="4" name="TextBox 3">
            <a:extLst>
              <a:ext uri="{FF2B5EF4-FFF2-40B4-BE49-F238E27FC236}">
                <a16:creationId xmlns:a16="http://schemas.microsoft.com/office/drawing/2014/main" id="{2F119CA4-C23E-36D0-C2E6-4FDA0F57E065}"/>
              </a:ext>
            </a:extLst>
          </p:cNvPr>
          <p:cNvSpPr txBox="1"/>
          <p:nvPr/>
        </p:nvSpPr>
        <p:spPr>
          <a:xfrm>
            <a:off x="914400" y="885371"/>
            <a:ext cx="10276114" cy="2215991"/>
          </a:xfrm>
          <a:prstGeom prst="rect">
            <a:avLst/>
          </a:prstGeom>
          <a:noFill/>
        </p:spPr>
        <p:txBody>
          <a:bodyPr wrap="square" rtlCol="0">
            <a:spAutoFit/>
          </a:bodyPr>
          <a:lstStyle/>
          <a:p>
            <a:pPr>
              <a:spcAft>
                <a:spcPts val="600"/>
              </a:spcAft>
            </a:pPr>
            <a:endParaRPr lang="en-US" sz="4800" b="1" dirty="0">
              <a:latin typeface="Calibri" panose="020F0502020204030204" pitchFamily="34" charset="0"/>
              <a:cs typeface="Calibri" panose="020F0502020204030204" pitchFamily="34" charset="0"/>
            </a:endParaRPr>
          </a:p>
          <a:p>
            <a:pPr>
              <a:spcAft>
                <a:spcPts val="600"/>
              </a:spcAft>
            </a:pPr>
            <a:endParaRPr lang="en-US" sz="4000" dirty="0">
              <a:latin typeface="Calibri" panose="020F0502020204030204" pitchFamily="34" charset="0"/>
              <a:cs typeface="Calibri" panose="020F0502020204030204" pitchFamily="34" charset="0"/>
            </a:endParaRPr>
          </a:p>
          <a:p>
            <a:pPr algn="r">
              <a:spcAft>
                <a:spcPts val="600"/>
              </a:spcAft>
            </a:pPr>
            <a:endParaRPr lang="en-US" sz="4000" dirty="0">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7A4F712-CB0D-EC15-D035-EEFBA01BD43B}"/>
              </a:ext>
            </a:extLst>
          </p:cNvPr>
          <p:cNvSpPr/>
          <p:nvPr/>
        </p:nvSpPr>
        <p:spPr>
          <a:xfrm>
            <a:off x="1733121" y="1074342"/>
            <a:ext cx="8638672" cy="4709313"/>
          </a:xfrm>
          <a:prstGeom prst="rect">
            <a:avLst/>
          </a:prstGeom>
          <a:solidFill>
            <a:schemeClr val="bg1"/>
          </a:solid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38739DB-6978-8F6D-D040-32FFE72513DC}"/>
              </a:ext>
            </a:extLst>
          </p:cNvPr>
          <p:cNvSpPr txBox="1"/>
          <p:nvPr/>
        </p:nvSpPr>
        <p:spPr>
          <a:xfrm>
            <a:off x="2035990" y="1191593"/>
            <a:ext cx="8638672" cy="4832092"/>
          </a:xfrm>
          <a:prstGeom prst="rect">
            <a:avLst/>
          </a:prstGeom>
          <a:noFill/>
        </p:spPr>
        <p:txBody>
          <a:bodyPr wrap="square" rtlCol="0">
            <a:spAutoFit/>
          </a:bodyPr>
          <a:lstStyle/>
          <a:p>
            <a:r>
              <a:rPr lang="en-US" sz="2800" b="1" dirty="0">
                <a:latin typeface="Calibri" panose="020F0502020204030204" pitchFamily="34" charset="0"/>
                <a:cs typeface="Calibri" panose="020F0502020204030204" pitchFamily="34" charset="0"/>
              </a:rPr>
              <a:t>Q.     Who are the ministers of the Church?</a:t>
            </a:r>
          </a:p>
          <a:p>
            <a:pPr marL="742950" indent="-742950">
              <a:buAutoNum type="alphaUcPeriod"/>
            </a:pPr>
            <a:r>
              <a:rPr lang="en-US" sz="2800" dirty="0">
                <a:solidFill>
                  <a:schemeClr val="accent1"/>
                </a:solidFill>
                <a:latin typeface="Calibri" panose="020F0502020204030204" pitchFamily="34" charset="0"/>
                <a:cs typeface="Calibri" panose="020F0502020204030204" pitchFamily="34" charset="0"/>
              </a:rPr>
              <a:t>The ministers of the Church are lay persons,   bishops, priests, and deacons.</a:t>
            </a:r>
          </a:p>
          <a:p>
            <a:pPr marL="742950" indent="-742950">
              <a:buAutoNum type="alphaUcPeriod"/>
            </a:pPr>
            <a:endParaRPr lang="en-US" sz="2800" dirty="0">
              <a:solidFill>
                <a:schemeClr val="accent1"/>
              </a:solidFill>
              <a:latin typeface="Calibri" panose="020F0502020204030204" pitchFamily="34" charset="0"/>
              <a:cs typeface="Calibri" panose="020F0502020204030204" pitchFamily="34" charset="0"/>
            </a:endParaRPr>
          </a:p>
          <a:p>
            <a:r>
              <a:rPr lang="en-US" sz="2800" b="1" dirty="0">
                <a:cs typeface="Calibri" panose="020F0502020204030204" pitchFamily="34" charset="0"/>
              </a:rPr>
              <a:t>Q.    What is the ministry of the laity?</a:t>
            </a:r>
          </a:p>
          <a:p>
            <a:r>
              <a:rPr lang="en-US" sz="2800" b="1" dirty="0">
                <a:solidFill>
                  <a:schemeClr val="accent1"/>
                </a:solidFill>
                <a:latin typeface="+mj-lt"/>
                <a:cs typeface="Calibri" panose="020F0502020204030204" pitchFamily="34" charset="0"/>
              </a:rPr>
              <a:t>A.     …to represent Christ and his Church; to bear              	witness to him wherever they may be; and, 	according to the gifts given them, to carry on      	their place in the life, worship, and governance 	of the Church. </a:t>
            </a:r>
            <a:endParaRPr lang="en-US" sz="2800" dirty="0">
              <a:solidFill>
                <a:schemeClr val="accent1"/>
              </a:solidFill>
              <a:latin typeface="+mj-lt"/>
              <a:cs typeface="Calibri" panose="020F0502020204030204" pitchFamily="34" charset="0"/>
            </a:endParaRPr>
          </a:p>
          <a:p>
            <a:pPr marL="742950" indent="-742950">
              <a:buAutoNum type="alphaUcPeriod"/>
            </a:pPr>
            <a:endParaRPr lang="en-US" sz="2800" dirty="0">
              <a:solidFill>
                <a:schemeClr val="accent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9A29983A-BF27-4B65-4D61-AB82124E008E}"/>
              </a:ext>
            </a:extLst>
          </p:cNvPr>
          <p:cNvPicPr>
            <a:picLocks noChangeAspect="1"/>
          </p:cNvPicPr>
          <p:nvPr/>
        </p:nvPicPr>
        <p:blipFill>
          <a:blip r:embed="rId4"/>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10269386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A4CBC-316F-36F0-A02A-EA5FEDD0E2D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9B33F27-A128-4986-C140-8FADAAE7000E}"/>
              </a:ext>
            </a:extLst>
          </p:cNvPr>
          <p:cNvSpPr/>
          <p:nvPr/>
        </p:nvSpPr>
        <p:spPr>
          <a:xfrm>
            <a:off x="-10510" y="5820408"/>
            <a:ext cx="12202510" cy="112167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Content Placeholder 7" descr="A close up of a hand&#10;&#10;Description automatically generated">
            <a:extLst>
              <a:ext uri="{FF2B5EF4-FFF2-40B4-BE49-F238E27FC236}">
                <a16:creationId xmlns:a16="http://schemas.microsoft.com/office/drawing/2014/main" id="{BA7FA17B-06C4-61F2-3ACA-3FF3B9106EDB}"/>
              </a:ext>
            </a:extLst>
          </p:cNvPr>
          <p:cNvPicPr>
            <a:picLocks noChangeAspect="1"/>
          </p:cNvPicPr>
          <p:nvPr/>
        </p:nvPicPr>
        <p:blipFill rotWithShape="1">
          <a:blip r:embed="rId3"/>
          <a:srcRect l="26079" r="6920" b="-1"/>
          <a:stretch/>
        </p:blipFill>
        <p:spPr>
          <a:xfrm>
            <a:off x="5695233" y="417066"/>
            <a:ext cx="6255882" cy="6255885"/>
          </a:xfrm>
          <a:custGeom>
            <a:avLst/>
            <a:gdLst/>
            <a:ahLst/>
            <a:cxnLst/>
            <a:rect l="l" t="t" r="r" b="b"/>
            <a:pathLst>
              <a:path w="4627646" h="4627648">
                <a:moveTo>
                  <a:pt x="2313823" y="0"/>
                </a:moveTo>
                <a:cubicBezTo>
                  <a:pt x="3591712" y="0"/>
                  <a:pt x="4627646" y="1035934"/>
                  <a:pt x="4627646" y="2313824"/>
                </a:cubicBezTo>
                <a:cubicBezTo>
                  <a:pt x="4627646" y="3591714"/>
                  <a:pt x="3591712" y="4627648"/>
                  <a:pt x="2313823" y="4627648"/>
                </a:cubicBezTo>
                <a:cubicBezTo>
                  <a:pt x="1035934" y="4627648"/>
                  <a:pt x="0" y="3591714"/>
                  <a:pt x="0" y="2313824"/>
                </a:cubicBezTo>
                <a:cubicBezTo>
                  <a:pt x="0" y="1035934"/>
                  <a:pt x="1035934" y="0"/>
                  <a:pt x="2313823" y="0"/>
                </a:cubicBezTo>
                <a:close/>
              </a:path>
            </a:pathLst>
          </a:custGeom>
        </p:spPr>
      </p:pic>
      <p:pic>
        <p:nvPicPr>
          <p:cNvPr id="3" name="Picture 2">
            <a:extLst>
              <a:ext uri="{FF2B5EF4-FFF2-40B4-BE49-F238E27FC236}">
                <a16:creationId xmlns:a16="http://schemas.microsoft.com/office/drawing/2014/main" id="{7165BA39-B833-7B07-7A15-989B6470809E}"/>
              </a:ext>
            </a:extLst>
          </p:cNvPr>
          <p:cNvPicPr>
            <a:picLocks noChangeAspect="1"/>
          </p:cNvPicPr>
          <p:nvPr/>
        </p:nvPicPr>
        <p:blipFill rotWithShape="1">
          <a:blip r:embed="rId4">
            <a:extLst>
              <a:ext uri="{28A0092B-C50C-407E-A947-70E740481C1C}">
                <a14:useLocalDpi xmlns:a14="http://schemas.microsoft.com/office/drawing/2010/main" val="0"/>
              </a:ext>
            </a:extLst>
          </a:blip>
          <a:srcRect r="-2" b="16368"/>
          <a:stretch>
            <a:fillRect/>
          </a:stretch>
        </p:blipFill>
        <p:spPr>
          <a:xfrm flipH="1">
            <a:off x="-388478" y="-17042"/>
            <a:ext cx="6892078" cy="5763861"/>
          </a:xfrm>
          <a:custGeom>
            <a:avLst/>
            <a:gdLst/>
            <a:ahLst/>
            <a:cxnLst/>
            <a:rect l="l" t="t" r="r" b="b"/>
            <a:pathLst>
              <a:path w="4627646" h="4627648">
                <a:moveTo>
                  <a:pt x="2313823" y="0"/>
                </a:moveTo>
                <a:cubicBezTo>
                  <a:pt x="3591712" y="0"/>
                  <a:pt x="4627646" y="1035934"/>
                  <a:pt x="4627646" y="2313824"/>
                </a:cubicBezTo>
                <a:cubicBezTo>
                  <a:pt x="4627646" y="3591714"/>
                  <a:pt x="3591712" y="4627648"/>
                  <a:pt x="2313823" y="4627648"/>
                </a:cubicBezTo>
                <a:cubicBezTo>
                  <a:pt x="1035934" y="4627648"/>
                  <a:pt x="0" y="3591714"/>
                  <a:pt x="0" y="2313824"/>
                </a:cubicBezTo>
                <a:cubicBezTo>
                  <a:pt x="0" y="1035934"/>
                  <a:pt x="1035934" y="0"/>
                  <a:pt x="2313823" y="0"/>
                </a:cubicBezTo>
                <a:close/>
              </a:path>
            </a:pathLst>
          </a:custGeom>
        </p:spPr>
      </p:pic>
      <p:pic>
        <p:nvPicPr>
          <p:cNvPr id="10" name="Picture 9">
            <a:extLst>
              <a:ext uri="{FF2B5EF4-FFF2-40B4-BE49-F238E27FC236}">
                <a16:creationId xmlns:a16="http://schemas.microsoft.com/office/drawing/2014/main" id="{25BAF74B-375E-CA4C-D324-613ACC7D1F9C}"/>
              </a:ext>
            </a:extLst>
          </p:cNvPr>
          <p:cNvPicPr>
            <a:picLocks noChangeAspect="1"/>
          </p:cNvPicPr>
          <p:nvPr/>
        </p:nvPicPr>
        <p:blipFill>
          <a:blip r:embed="rId5"/>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1232715642"/>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blue and white graphic with white text&#10;&#10;AI-generated content may be incorrect.">
            <a:extLst>
              <a:ext uri="{FF2B5EF4-FFF2-40B4-BE49-F238E27FC236}">
                <a16:creationId xmlns:a16="http://schemas.microsoft.com/office/drawing/2014/main" id="{80175058-496D-36DD-D477-FE22586D4903}"/>
              </a:ext>
            </a:extLst>
          </p:cNvPr>
          <p:cNvPicPr>
            <a:picLocks noGrp="1" noChangeAspect="1"/>
          </p:cNvPicPr>
          <p:nvPr>
            <p:ph idx="1"/>
          </p:nvPr>
        </p:nvPicPr>
        <p:blipFill>
          <a:blip r:embed="rId3"/>
          <a:stretch>
            <a:fillRect/>
          </a:stretch>
        </p:blipFill>
        <p:spPr>
          <a:xfrm>
            <a:off x="3533751" y="362751"/>
            <a:ext cx="8106295" cy="6132497"/>
          </a:xfrm>
        </p:spPr>
      </p:pic>
      <p:sp>
        <p:nvSpPr>
          <p:cNvPr id="6" name="TextBox 5">
            <a:extLst>
              <a:ext uri="{FF2B5EF4-FFF2-40B4-BE49-F238E27FC236}">
                <a16:creationId xmlns:a16="http://schemas.microsoft.com/office/drawing/2014/main" id="{A7C9F171-FFCE-B8CA-BE59-39BD9236A3E2}"/>
              </a:ext>
            </a:extLst>
          </p:cNvPr>
          <p:cNvSpPr txBox="1"/>
          <p:nvPr/>
        </p:nvSpPr>
        <p:spPr>
          <a:xfrm>
            <a:off x="551954" y="1435597"/>
            <a:ext cx="3239758" cy="2910477"/>
          </a:xfrm>
          <a:prstGeom prst="rect">
            <a:avLst/>
          </a:prstGeom>
          <a:noFill/>
        </p:spPr>
        <p:txBody>
          <a:bodyPr wrap="square">
            <a:spAutoFit/>
          </a:bodyPr>
          <a:lstStyle/>
          <a:p>
            <a:pPr marR="0" lvl="0">
              <a:lnSpc>
                <a:spcPct val="116000"/>
              </a:lnSpc>
              <a:spcAft>
                <a:spcPts val="800"/>
              </a:spcAft>
            </a:pPr>
            <a:r>
              <a:rPr lang="en-US" sz="4000" dirty="0"/>
              <a:t>William Bridges’ </a:t>
            </a:r>
            <a:r>
              <a:rPr lang="en-US" sz="4000" b="1" dirty="0"/>
              <a:t>Transitions Model </a:t>
            </a:r>
            <a:endParaRPr lang="en-US" sz="4000" b="1"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5300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684A34-86B4-1AE8-1479-8B689AC259DB}"/>
              </a:ext>
            </a:extLst>
          </p:cNvPr>
          <p:cNvSpPr/>
          <p:nvPr/>
        </p:nvSpPr>
        <p:spPr>
          <a:xfrm>
            <a:off x="-10510" y="5820408"/>
            <a:ext cx="12202510" cy="112167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FD12A8B-A379-F7AC-D8D4-4622CBB3A07D}"/>
              </a:ext>
            </a:extLst>
          </p:cNvPr>
          <p:cNvSpPr/>
          <p:nvPr/>
        </p:nvSpPr>
        <p:spPr>
          <a:xfrm>
            <a:off x="-986" y="0"/>
            <a:ext cx="12192986" cy="929101"/>
          </a:xfrm>
          <a:prstGeom prst="rect">
            <a:avLst/>
          </a:prstGeom>
          <a:gradFill flip="none" rotWithShape="1">
            <a:gsLst>
              <a:gs pos="0">
                <a:schemeClr val="accent6"/>
              </a:gs>
              <a:gs pos="14000">
                <a:schemeClr val="accent6">
                  <a:lumMod val="60000"/>
                  <a:lumOff val="40000"/>
                </a:schemeClr>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C996723-C6BA-D95E-4845-4C9A408C0461}"/>
              </a:ext>
            </a:extLst>
          </p:cNvPr>
          <p:cNvPicPr>
            <a:picLocks noChangeAspect="1"/>
          </p:cNvPicPr>
          <p:nvPr/>
        </p:nvPicPr>
        <p:blipFill>
          <a:blip r:embed="rId3"/>
          <a:srcRect l="36508" t="32605" r="37699" b="35173"/>
          <a:stretch>
            <a:fillRect/>
          </a:stretch>
        </p:blipFill>
        <p:spPr>
          <a:xfrm>
            <a:off x="11151674" y="5744268"/>
            <a:ext cx="693549" cy="1121675"/>
          </a:xfrm>
          <a:prstGeom prst="rect">
            <a:avLst/>
          </a:prstGeom>
        </p:spPr>
      </p:pic>
      <p:sp>
        <p:nvSpPr>
          <p:cNvPr id="3" name="TextBox 2">
            <a:extLst>
              <a:ext uri="{FF2B5EF4-FFF2-40B4-BE49-F238E27FC236}">
                <a16:creationId xmlns:a16="http://schemas.microsoft.com/office/drawing/2014/main" id="{8D086079-ADB2-597A-D78A-3DBAD45A2FD8}"/>
              </a:ext>
            </a:extLst>
          </p:cNvPr>
          <p:cNvSpPr txBox="1"/>
          <p:nvPr/>
        </p:nvSpPr>
        <p:spPr>
          <a:xfrm>
            <a:off x="600722" y="172162"/>
            <a:ext cx="5995150" cy="584775"/>
          </a:xfrm>
          <a:prstGeom prst="rect">
            <a:avLst/>
          </a:prstGeom>
          <a:noFill/>
        </p:spPr>
        <p:txBody>
          <a:bodyPr wrap="square">
            <a:spAutoFit/>
          </a:bodyPr>
          <a:lstStyle/>
          <a:p>
            <a:r>
              <a:rPr lang="en-US" sz="3200" b="1" dirty="0">
                <a:solidFill>
                  <a:schemeClr val="bg1"/>
                </a:solidFill>
                <a:effectLst/>
                <a:ea typeface="Calibri" panose="020F0502020204030204" pitchFamily="34" charset="0"/>
              </a:rPr>
              <a:t>ENDINGS – </a:t>
            </a:r>
            <a:r>
              <a:rPr lang="en-US" sz="3200" dirty="0">
                <a:solidFill>
                  <a:schemeClr val="bg1"/>
                </a:solidFill>
                <a:effectLst/>
                <a:ea typeface="Calibri" panose="020F0502020204030204" pitchFamily="34" charset="0"/>
              </a:rPr>
              <a:t>Losing, letting go </a:t>
            </a:r>
            <a:endParaRPr lang="en-US" sz="3200" dirty="0">
              <a:solidFill>
                <a:schemeClr val="bg1"/>
              </a:solidFill>
            </a:endParaRPr>
          </a:p>
        </p:txBody>
      </p:sp>
      <p:sp>
        <p:nvSpPr>
          <p:cNvPr id="6" name="TextBox 5">
            <a:extLst>
              <a:ext uri="{FF2B5EF4-FFF2-40B4-BE49-F238E27FC236}">
                <a16:creationId xmlns:a16="http://schemas.microsoft.com/office/drawing/2014/main" id="{3FCF887C-1707-95C5-ECDC-39656892312F}"/>
              </a:ext>
            </a:extLst>
          </p:cNvPr>
          <p:cNvSpPr txBox="1"/>
          <p:nvPr/>
        </p:nvSpPr>
        <p:spPr>
          <a:xfrm>
            <a:off x="600722" y="1028360"/>
            <a:ext cx="11244501" cy="1569660"/>
          </a:xfrm>
          <a:prstGeom prst="rect">
            <a:avLst/>
          </a:prstGeom>
          <a:noFill/>
        </p:spPr>
        <p:txBody>
          <a:bodyPr wrap="square">
            <a:spAutoFit/>
          </a:bodyPr>
          <a:lstStyle/>
          <a:p>
            <a:r>
              <a:rPr lang="en-US" sz="2400" dirty="0"/>
              <a:t>They said to Moses, “Was it because there were no graves in Egypt that you have taken us away to die in the wilderness? What have you done to us, bringing us out of Egypt? Is this not the very thing we told you in Egypt, ‘Let us alone so that we can serve the Egyptians’? For it would have been better for us to serve the Egyptians than to die.</a:t>
            </a:r>
          </a:p>
        </p:txBody>
      </p:sp>
      <p:pic>
        <p:nvPicPr>
          <p:cNvPr id="7" name="Content Placeholder 4" descr="A blue and white graphic with white text&#10;&#10;AI-generated content may be incorrect.">
            <a:extLst>
              <a:ext uri="{FF2B5EF4-FFF2-40B4-BE49-F238E27FC236}">
                <a16:creationId xmlns:a16="http://schemas.microsoft.com/office/drawing/2014/main" id="{EA072FD1-52C5-2741-5C58-BAE2DFE5C33D}"/>
              </a:ext>
            </a:extLst>
          </p:cNvPr>
          <p:cNvPicPr>
            <a:picLocks noGrp="1" noChangeAspect="1"/>
          </p:cNvPicPr>
          <p:nvPr>
            <p:ph idx="1"/>
          </p:nvPr>
        </p:nvPicPr>
        <p:blipFill>
          <a:blip r:embed="rId4"/>
          <a:stretch>
            <a:fillRect/>
          </a:stretch>
        </p:blipFill>
        <p:spPr>
          <a:xfrm>
            <a:off x="600722" y="2742957"/>
            <a:ext cx="3396192" cy="2569255"/>
          </a:xfrm>
        </p:spPr>
      </p:pic>
      <p:sp>
        <p:nvSpPr>
          <p:cNvPr id="9" name="TextBox 8">
            <a:extLst>
              <a:ext uri="{FF2B5EF4-FFF2-40B4-BE49-F238E27FC236}">
                <a16:creationId xmlns:a16="http://schemas.microsoft.com/office/drawing/2014/main" id="{935117F2-71FD-667F-6D71-213F3F3A4B89}"/>
              </a:ext>
            </a:extLst>
          </p:cNvPr>
          <p:cNvSpPr txBox="1"/>
          <p:nvPr/>
        </p:nvSpPr>
        <p:spPr>
          <a:xfrm>
            <a:off x="4249753" y="2674160"/>
            <a:ext cx="7565831" cy="1938992"/>
          </a:xfrm>
          <a:prstGeom prst="rect">
            <a:avLst/>
          </a:prstGeom>
          <a:noFill/>
        </p:spPr>
        <p:txBody>
          <a:bodyPr wrap="square">
            <a:spAutoFit/>
          </a:bodyPr>
          <a:lstStyle/>
          <a:p>
            <a:r>
              <a:rPr lang="en-US" sz="2400" dirty="0"/>
              <a:t>in the wilderness.” But Moses said to the people, “Do not be afraid, stand firm, and see the deliverance that the </a:t>
            </a:r>
            <a:r>
              <a:rPr lang="en-US" sz="2400" cap="small" dirty="0"/>
              <a:t>Lord</a:t>
            </a:r>
            <a:r>
              <a:rPr lang="en-US" sz="2400" dirty="0"/>
              <a:t> will accomplish for you today, for the Egyptians whom you see today you shall never see again. The </a:t>
            </a:r>
            <a:r>
              <a:rPr lang="en-US" sz="2400" cap="small" dirty="0"/>
              <a:t>Lord</a:t>
            </a:r>
            <a:r>
              <a:rPr lang="en-US" sz="2400" dirty="0"/>
              <a:t> will fight for you, and you have only to keep still.” (Exodus 14:11-14)</a:t>
            </a:r>
          </a:p>
        </p:txBody>
      </p:sp>
    </p:spTree>
    <p:extLst>
      <p:ext uri="{BB962C8B-B14F-4D97-AF65-F5344CB8AC3E}">
        <p14:creationId xmlns:p14="http://schemas.microsoft.com/office/powerpoint/2010/main" val="35579555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9A1F9-58A5-E832-9F50-6389C80DE0F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A5E7FB0-2A24-A0BE-BF96-4C4183279C65}"/>
              </a:ext>
            </a:extLst>
          </p:cNvPr>
          <p:cNvSpPr/>
          <p:nvPr/>
        </p:nvSpPr>
        <p:spPr>
          <a:xfrm>
            <a:off x="-10510" y="5820408"/>
            <a:ext cx="12202510" cy="112167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F3A4A60-6EA3-E477-F771-1A1F2FE2129B}"/>
              </a:ext>
            </a:extLst>
          </p:cNvPr>
          <p:cNvSpPr/>
          <p:nvPr/>
        </p:nvSpPr>
        <p:spPr>
          <a:xfrm>
            <a:off x="-986" y="0"/>
            <a:ext cx="12192986" cy="1377696"/>
          </a:xfrm>
          <a:prstGeom prst="rect">
            <a:avLst/>
          </a:prstGeom>
          <a:gradFill flip="none" rotWithShape="1">
            <a:gsLst>
              <a:gs pos="0">
                <a:schemeClr val="accent6"/>
              </a:gs>
              <a:gs pos="14000">
                <a:schemeClr val="accent6">
                  <a:lumMod val="60000"/>
                  <a:lumOff val="40000"/>
                </a:schemeClr>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BC60DC6-B3F5-7838-75D1-DABF8D42B3EE}"/>
              </a:ext>
            </a:extLst>
          </p:cNvPr>
          <p:cNvPicPr>
            <a:picLocks noChangeAspect="1"/>
          </p:cNvPicPr>
          <p:nvPr/>
        </p:nvPicPr>
        <p:blipFill>
          <a:blip r:embed="rId3"/>
          <a:srcRect l="36508" t="32605" r="37699" b="35173"/>
          <a:stretch>
            <a:fillRect/>
          </a:stretch>
        </p:blipFill>
        <p:spPr>
          <a:xfrm>
            <a:off x="11151674" y="5744268"/>
            <a:ext cx="693549" cy="1121675"/>
          </a:xfrm>
          <a:prstGeom prst="rect">
            <a:avLst/>
          </a:prstGeom>
        </p:spPr>
      </p:pic>
      <p:pic>
        <p:nvPicPr>
          <p:cNvPr id="3" name="Content Placeholder 4" descr="A blue and white graphic with white text&#10;&#10;AI-generated content may be incorrect.">
            <a:extLst>
              <a:ext uri="{FF2B5EF4-FFF2-40B4-BE49-F238E27FC236}">
                <a16:creationId xmlns:a16="http://schemas.microsoft.com/office/drawing/2014/main" id="{79EC4D22-4A0B-2734-EB6A-0AC97944EE76}"/>
              </a:ext>
            </a:extLst>
          </p:cNvPr>
          <p:cNvPicPr>
            <a:picLocks noGrp="1" noChangeAspect="1"/>
          </p:cNvPicPr>
          <p:nvPr>
            <p:ph idx="1"/>
          </p:nvPr>
        </p:nvPicPr>
        <p:blipFill>
          <a:blip r:embed="rId4"/>
          <a:stretch>
            <a:fillRect/>
          </a:stretch>
        </p:blipFill>
        <p:spPr>
          <a:xfrm>
            <a:off x="4096487" y="3094946"/>
            <a:ext cx="3396192" cy="2569255"/>
          </a:xfrm>
        </p:spPr>
      </p:pic>
      <p:sp>
        <p:nvSpPr>
          <p:cNvPr id="4" name="TextBox 3">
            <a:extLst>
              <a:ext uri="{FF2B5EF4-FFF2-40B4-BE49-F238E27FC236}">
                <a16:creationId xmlns:a16="http://schemas.microsoft.com/office/drawing/2014/main" id="{05A33584-0887-1B9F-3D30-0552A921B340}"/>
              </a:ext>
            </a:extLst>
          </p:cNvPr>
          <p:cNvSpPr txBox="1"/>
          <p:nvPr/>
        </p:nvSpPr>
        <p:spPr>
          <a:xfrm>
            <a:off x="1" y="144271"/>
            <a:ext cx="12192000" cy="1077218"/>
          </a:xfrm>
          <a:prstGeom prst="rect">
            <a:avLst/>
          </a:prstGeom>
          <a:noFill/>
        </p:spPr>
        <p:txBody>
          <a:bodyPr wrap="square">
            <a:spAutoFit/>
          </a:bodyPr>
          <a:lstStyle/>
          <a:p>
            <a:pPr lvl="0"/>
            <a:r>
              <a:rPr lang="en-US" sz="3200" b="1" dirty="0"/>
              <a:t>	</a:t>
            </a:r>
            <a:r>
              <a:rPr lang="en-US" sz="3200" b="1" dirty="0">
                <a:solidFill>
                  <a:schemeClr val="bg1"/>
                </a:solidFill>
              </a:rPr>
              <a:t>NEUTRAL ZONE – </a:t>
            </a:r>
            <a:r>
              <a:rPr lang="en-US" sz="3200" dirty="0">
                <a:solidFill>
                  <a:schemeClr val="bg1"/>
                </a:solidFill>
              </a:rPr>
              <a:t>In-between, core of transition, confusion, 	distress, rich learning</a:t>
            </a:r>
          </a:p>
        </p:txBody>
      </p:sp>
      <p:sp>
        <p:nvSpPr>
          <p:cNvPr id="5" name="TextBox 4">
            <a:extLst>
              <a:ext uri="{FF2B5EF4-FFF2-40B4-BE49-F238E27FC236}">
                <a16:creationId xmlns:a16="http://schemas.microsoft.com/office/drawing/2014/main" id="{09AC1625-EBE0-C33A-95D1-7BD776E1A689}"/>
              </a:ext>
            </a:extLst>
          </p:cNvPr>
          <p:cNvSpPr txBox="1"/>
          <p:nvPr/>
        </p:nvSpPr>
        <p:spPr>
          <a:xfrm>
            <a:off x="942098" y="1533903"/>
            <a:ext cx="10903125" cy="1569660"/>
          </a:xfrm>
          <a:prstGeom prst="rect">
            <a:avLst/>
          </a:prstGeom>
          <a:noFill/>
        </p:spPr>
        <p:txBody>
          <a:bodyPr wrap="square">
            <a:spAutoFit/>
          </a:bodyPr>
          <a:lstStyle/>
          <a:p>
            <a:r>
              <a:rPr lang="en-US" sz="2400" dirty="0"/>
              <a:t>For now we see only a reflection, as in a mirror, but then we will see face to face. Now I know only in part; then I will know fully, even as I have been fully known. And now faith, hope, and love remain, these three, and the greatest of these is love. </a:t>
            </a:r>
          </a:p>
          <a:p>
            <a:r>
              <a:rPr lang="en-US" sz="2400" dirty="0"/>
              <a:t>(I Cor 13:12-13)</a:t>
            </a:r>
          </a:p>
        </p:txBody>
      </p:sp>
    </p:spTree>
    <p:extLst>
      <p:ext uri="{BB962C8B-B14F-4D97-AF65-F5344CB8AC3E}">
        <p14:creationId xmlns:p14="http://schemas.microsoft.com/office/powerpoint/2010/main" val="5059059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853F9-82AA-3F6E-9778-1375F113F74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AA70ADE-A514-AA04-05FC-D70CD20B8D63}"/>
              </a:ext>
            </a:extLst>
          </p:cNvPr>
          <p:cNvSpPr/>
          <p:nvPr/>
        </p:nvSpPr>
        <p:spPr>
          <a:xfrm>
            <a:off x="-10510" y="5820408"/>
            <a:ext cx="12202510" cy="112167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E716FFD-F324-211C-B661-C0ADD8C7B14E}"/>
              </a:ext>
            </a:extLst>
          </p:cNvPr>
          <p:cNvSpPr/>
          <p:nvPr/>
        </p:nvSpPr>
        <p:spPr>
          <a:xfrm>
            <a:off x="-986" y="0"/>
            <a:ext cx="12192986" cy="1377696"/>
          </a:xfrm>
          <a:prstGeom prst="rect">
            <a:avLst/>
          </a:prstGeom>
          <a:gradFill flip="none" rotWithShape="1">
            <a:gsLst>
              <a:gs pos="0">
                <a:schemeClr val="accent6"/>
              </a:gs>
              <a:gs pos="14000">
                <a:schemeClr val="accent6">
                  <a:lumMod val="60000"/>
                  <a:lumOff val="40000"/>
                </a:schemeClr>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C95FC30-2A65-E498-C084-CEA1043A85FA}"/>
              </a:ext>
            </a:extLst>
          </p:cNvPr>
          <p:cNvPicPr>
            <a:picLocks noChangeAspect="1"/>
          </p:cNvPicPr>
          <p:nvPr/>
        </p:nvPicPr>
        <p:blipFill>
          <a:blip r:embed="rId3"/>
          <a:srcRect l="36508" t="32605" r="37699" b="35173"/>
          <a:stretch>
            <a:fillRect/>
          </a:stretch>
        </p:blipFill>
        <p:spPr>
          <a:xfrm>
            <a:off x="11151674" y="5744268"/>
            <a:ext cx="693549" cy="1121675"/>
          </a:xfrm>
          <a:prstGeom prst="rect">
            <a:avLst/>
          </a:prstGeom>
        </p:spPr>
      </p:pic>
      <p:pic>
        <p:nvPicPr>
          <p:cNvPr id="3" name="Content Placeholder 4" descr="A blue and white graphic with white text&#10;&#10;AI-generated content may be incorrect.">
            <a:extLst>
              <a:ext uri="{FF2B5EF4-FFF2-40B4-BE49-F238E27FC236}">
                <a16:creationId xmlns:a16="http://schemas.microsoft.com/office/drawing/2014/main" id="{79C56A17-1F82-082C-CB32-6EB4EF92A4CC}"/>
              </a:ext>
            </a:extLst>
          </p:cNvPr>
          <p:cNvPicPr>
            <a:picLocks noGrp="1" noChangeAspect="1"/>
          </p:cNvPicPr>
          <p:nvPr>
            <p:ph idx="1"/>
          </p:nvPr>
        </p:nvPicPr>
        <p:blipFill>
          <a:blip r:embed="rId4"/>
          <a:stretch>
            <a:fillRect/>
          </a:stretch>
        </p:blipFill>
        <p:spPr>
          <a:xfrm>
            <a:off x="8071091" y="3050131"/>
            <a:ext cx="3396192" cy="2569255"/>
          </a:xfrm>
        </p:spPr>
      </p:pic>
      <p:sp>
        <p:nvSpPr>
          <p:cNvPr id="4" name="TextBox 3">
            <a:extLst>
              <a:ext uri="{FF2B5EF4-FFF2-40B4-BE49-F238E27FC236}">
                <a16:creationId xmlns:a16="http://schemas.microsoft.com/office/drawing/2014/main" id="{ED943C1E-0D34-F0B7-CB93-611B8AD1E038}"/>
              </a:ext>
            </a:extLst>
          </p:cNvPr>
          <p:cNvSpPr txBox="1"/>
          <p:nvPr/>
        </p:nvSpPr>
        <p:spPr>
          <a:xfrm>
            <a:off x="1" y="144271"/>
            <a:ext cx="12192000" cy="1569660"/>
          </a:xfrm>
          <a:prstGeom prst="rect">
            <a:avLst/>
          </a:prstGeom>
          <a:noFill/>
        </p:spPr>
        <p:txBody>
          <a:bodyPr wrap="square">
            <a:spAutoFit/>
          </a:bodyPr>
          <a:lstStyle/>
          <a:p>
            <a:pPr lvl="0"/>
            <a:r>
              <a:rPr lang="en-US" sz="3200" b="1" dirty="0"/>
              <a:t>	</a:t>
            </a:r>
            <a:r>
              <a:rPr lang="en-US" sz="3200" b="1" dirty="0">
                <a:solidFill>
                  <a:schemeClr val="bg1"/>
                </a:solidFill>
              </a:rPr>
              <a:t>NEW BEGINNINGS – </a:t>
            </a:r>
          </a:p>
          <a:p>
            <a:pPr lvl="0"/>
            <a:r>
              <a:rPr lang="en-US" sz="3200" dirty="0">
                <a:solidFill>
                  <a:schemeClr val="bg1"/>
                </a:solidFill>
              </a:rPr>
              <a:t>	(Re)new(ed) identity, clarity of purpose and belonging</a:t>
            </a:r>
          </a:p>
          <a:p>
            <a:pPr lvl="0"/>
            <a:endParaRPr lang="en-US" sz="3200" dirty="0">
              <a:solidFill>
                <a:schemeClr val="bg1"/>
              </a:solidFill>
            </a:endParaRPr>
          </a:p>
        </p:txBody>
      </p:sp>
      <p:sp>
        <p:nvSpPr>
          <p:cNvPr id="5" name="TextBox 4">
            <a:extLst>
              <a:ext uri="{FF2B5EF4-FFF2-40B4-BE49-F238E27FC236}">
                <a16:creationId xmlns:a16="http://schemas.microsoft.com/office/drawing/2014/main" id="{059781F3-8D00-B181-2671-49ED94D9B0F0}"/>
              </a:ext>
            </a:extLst>
          </p:cNvPr>
          <p:cNvSpPr txBox="1"/>
          <p:nvPr/>
        </p:nvSpPr>
        <p:spPr>
          <a:xfrm>
            <a:off x="905521" y="1521967"/>
            <a:ext cx="11086005" cy="1200329"/>
          </a:xfrm>
          <a:prstGeom prst="rect">
            <a:avLst/>
          </a:prstGeom>
          <a:noFill/>
        </p:spPr>
        <p:txBody>
          <a:bodyPr wrap="square">
            <a:spAutoFit/>
          </a:bodyPr>
          <a:lstStyle/>
          <a:p>
            <a:r>
              <a:rPr lang="en-US" sz="2400" dirty="0"/>
              <a:t>Then I saw a new heaven and a new earth, for the first heaven and the first earth had passed away, and the sea was no more. And I saw the holy city, the new Jerusalem, coming down out of heaven from God, prepared as a bride adorned for her husband. </a:t>
            </a:r>
          </a:p>
        </p:txBody>
      </p:sp>
      <p:sp>
        <p:nvSpPr>
          <p:cNvPr id="7" name="TextBox 6">
            <a:extLst>
              <a:ext uri="{FF2B5EF4-FFF2-40B4-BE49-F238E27FC236}">
                <a16:creationId xmlns:a16="http://schemas.microsoft.com/office/drawing/2014/main" id="{DF3ACA8D-0F95-927B-DE86-8D2A6A7F0F45}"/>
              </a:ext>
            </a:extLst>
          </p:cNvPr>
          <p:cNvSpPr txBox="1"/>
          <p:nvPr/>
        </p:nvSpPr>
        <p:spPr>
          <a:xfrm>
            <a:off x="905521" y="2687926"/>
            <a:ext cx="6641328" cy="3416320"/>
          </a:xfrm>
          <a:prstGeom prst="rect">
            <a:avLst/>
          </a:prstGeom>
          <a:noFill/>
        </p:spPr>
        <p:txBody>
          <a:bodyPr wrap="square">
            <a:spAutoFit/>
          </a:bodyPr>
          <a:lstStyle/>
          <a:p>
            <a:r>
              <a:rPr lang="en-US" sz="2400" dirty="0"/>
              <a:t>And I heard a loud voice from the throne saying,</a:t>
            </a:r>
          </a:p>
          <a:p>
            <a:endParaRPr lang="en-US" sz="2400" dirty="0"/>
          </a:p>
          <a:p>
            <a:r>
              <a:rPr lang="en-US" sz="2400" dirty="0"/>
              <a:t>“See, the home of God is among mortals.</a:t>
            </a:r>
            <a:br>
              <a:rPr lang="en-US" sz="2400" dirty="0"/>
            </a:br>
            <a:r>
              <a:rPr lang="en-US" sz="2400" dirty="0"/>
              <a:t>He will dwell with them;</a:t>
            </a:r>
            <a:br>
              <a:rPr lang="en-US" sz="2400" dirty="0"/>
            </a:br>
            <a:r>
              <a:rPr lang="en-US" sz="2400" dirty="0"/>
              <a:t>they will be his peoples, and God himself will be with them and be their God; he will wipe every tear from their eyes.</a:t>
            </a:r>
            <a:br>
              <a:rPr lang="en-US" sz="2400" dirty="0"/>
            </a:br>
            <a:r>
              <a:rPr lang="en-US" sz="2400" dirty="0"/>
              <a:t>Death will be no more;</a:t>
            </a:r>
            <a:br>
              <a:rPr lang="en-US" sz="2400" dirty="0"/>
            </a:br>
            <a:endParaRPr lang="en-US" sz="2400" dirty="0"/>
          </a:p>
        </p:txBody>
      </p:sp>
    </p:spTree>
    <p:extLst>
      <p:ext uri="{BB962C8B-B14F-4D97-AF65-F5344CB8AC3E}">
        <p14:creationId xmlns:p14="http://schemas.microsoft.com/office/powerpoint/2010/main" val="40385269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1267C-632E-2962-D773-B673F0417CB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DFBC5CE-36B7-0FC4-B021-0017BF113448}"/>
              </a:ext>
            </a:extLst>
          </p:cNvPr>
          <p:cNvSpPr/>
          <p:nvPr/>
        </p:nvSpPr>
        <p:spPr>
          <a:xfrm>
            <a:off x="-10510" y="5820408"/>
            <a:ext cx="12202510" cy="112167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F151747-DA77-9E74-A0A2-C8D40E078395}"/>
              </a:ext>
            </a:extLst>
          </p:cNvPr>
          <p:cNvSpPr/>
          <p:nvPr/>
        </p:nvSpPr>
        <p:spPr>
          <a:xfrm>
            <a:off x="-986" y="0"/>
            <a:ext cx="12192986" cy="1377696"/>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F69F0F6-9BD2-31E1-7D8E-BD832D8B84E6}"/>
              </a:ext>
            </a:extLst>
          </p:cNvPr>
          <p:cNvPicPr>
            <a:picLocks noChangeAspect="1"/>
          </p:cNvPicPr>
          <p:nvPr/>
        </p:nvPicPr>
        <p:blipFill>
          <a:blip r:embed="rId3"/>
          <a:srcRect l="36508" t="32605" r="37699" b="35173"/>
          <a:stretch>
            <a:fillRect/>
          </a:stretch>
        </p:blipFill>
        <p:spPr>
          <a:xfrm>
            <a:off x="11151674" y="5744268"/>
            <a:ext cx="693549" cy="1121675"/>
          </a:xfrm>
          <a:prstGeom prst="rect">
            <a:avLst/>
          </a:prstGeom>
        </p:spPr>
      </p:pic>
      <p:pic>
        <p:nvPicPr>
          <p:cNvPr id="3" name="Content Placeholder 4" descr="A blue and white graphic with white text&#10;&#10;AI-generated content may be incorrect.">
            <a:extLst>
              <a:ext uri="{FF2B5EF4-FFF2-40B4-BE49-F238E27FC236}">
                <a16:creationId xmlns:a16="http://schemas.microsoft.com/office/drawing/2014/main" id="{91A9CC61-2655-C624-24CE-C56018F83317}"/>
              </a:ext>
            </a:extLst>
          </p:cNvPr>
          <p:cNvPicPr>
            <a:picLocks noGrp="1" noChangeAspect="1"/>
          </p:cNvPicPr>
          <p:nvPr>
            <p:ph idx="1"/>
          </p:nvPr>
        </p:nvPicPr>
        <p:blipFill>
          <a:blip r:embed="rId4"/>
          <a:stretch>
            <a:fillRect/>
          </a:stretch>
        </p:blipFill>
        <p:spPr>
          <a:xfrm>
            <a:off x="8102256" y="3050131"/>
            <a:ext cx="3396192" cy="2569255"/>
          </a:xfrm>
        </p:spPr>
      </p:pic>
      <p:sp>
        <p:nvSpPr>
          <p:cNvPr id="4" name="TextBox 3">
            <a:extLst>
              <a:ext uri="{FF2B5EF4-FFF2-40B4-BE49-F238E27FC236}">
                <a16:creationId xmlns:a16="http://schemas.microsoft.com/office/drawing/2014/main" id="{01F3FB65-F65D-E7F7-5ECF-CD640112B376}"/>
              </a:ext>
            </a:extLst>
          </p:cNvPr>
          <p:cNvSpPr txBox="1"/>
          <p:nvPr/>
        </p:nvSpPr>
        <p:spPr>
          <a:xfrm>
            <a:off x="1" y="144271"/>
            <a:ext cx="12192000" cy="1569660"/>
          </a:xfrm>
          <a:prstGeom prst="rect">
            <a:avLst/>
          </a:prstGeom>
          <a:noFill/>
        </p:spPr>
        <p:txBody>
          <a:bodyPr wrap="square">
            <a:spAutoFit/>
          </a:bodyPr>
          <a:lstStyle/>
          <a:p>
            <a:pPr lvl="0"/>
            <a:r>
              <a:rPr lang="en-US" sz="3200" b="1" dirty="0"/>
              <a:t>	</a:t>
            </a:r>
            <a:r>
              <a:rPr lang="en-US" sz="3200" b="1" dirty="0">
                <a:solidFill>
                  <a:schemeClr val="bg1"/>
                </a:solidFill>
              </a:rPr>
              <a:t>NEW BEGINNINGS – </a:t>
            </a:r>
          </a:p>
          <a:p>
            <a:pPr lvl="0"/>
            <a:r>
              <a:rPr lang="en-US" sz="3200" dirty="0">
                <a:solidFill>
                  <a:schemeClr val="bg1"/>
                </a:solidFill>
              </a:rPr>
              <a:t>	(Re)new(ed) identity, clarity of purpose and belonging</a:t>
            </a:r>
          </a:p>
          <a:p>
            <a:pPr lvl="0"/>
            <a:endParaRPr lang="en-US" sz="3200" dirty="0">
              <a:solidFill>
                <a:schemeClr val="bg1"/>
              </a:solidFill>
            </a:endParaRPr>
          </a:p>
        </p:txBody>
      </p:sp>
      <p:sp>
        <p:nvSpPr>
          <p:cNvPr id="7" name="TextBox 6">
            <a:extLst>
              <a:ext uri="{FF2B5EF4-FFF2-40B4-BE49-F238E27FC236}">
                <a16:creationId xmlns:a16="http://schemas.microsoft.com/office/drawing/2014/main" id="{D6F7615C-E93D-C9E7-0D9E-C5126AC9F76C}"/>
              </a:ext>
            </a:extLst>
          </p:cNvPr>
          <p:cNvSpPr txBox="1"/>
          <p:nvPr/>
        </p:nvSpPr>
        <p:spPr>
          <a:xfrm>
            <a:off x="893329" y="1958616"/>
            <a:ext cx="6641328" cy="3785652"/>
          </a:xfrm>
          <a:prstGeom prst="rect">
            <a:avLst/>
          </a:prstGeom>
          <a:noFill/>
        </p:spPr>
        <p:txBody>
          <a:bodyPr wrap="square">
            <a:spAutoFit/>
          </a:bodyPr>
          <a:lstStyle/>
          <a:p>
            <a:r>
              <a:rPr lang="en-US" sz="2400" dirty="0"/>
              <a:t>mourning and crying and pain will be no more, for the first things have passed away.”</a:t>
            </a:r>
          </a:p>
          <a:p>
            <a:r>
              <a:rPr lang="en-US" sz="2400" dirty="0"/>
              <a:t>And the one who was seated on the throne said, “See, I am making all things new.” Also he said, “Write this, for these words are trustworthy and true.” Then he said to me, “It is done! I am the Alpha and the Omega, the Beginning and the End. (Revelation 21:1-6)</a:t>
            </a:r>
          </a:p>
          <a:p>
            <a:br>
              <a:rPr lang="en-US" sz="2400" dirty="0"/>
            </a:br>
            <a:endParaRPr lang="en-US" sz="2400" dirty="0"/>
          </a:p>
        </p:txBody>
      </p:sp>
    </p:spTree>
    <p:extLst>
      <p:ext uri="{BB962C8B-B14F-4D97-AF65-F5344CB8AC3E}">
        <p14:creationId xmlns:p14="http://schemas.microsoft.com/office/powerpoint/2010/main" val="30712022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FE9F7F-51DD-044A-E1CD-909E3B800BF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DEED2F1-3DA6-80F3-3AE0-3E84EB9132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Biography of Tertullian, Father of Latin Theology">
            <a:extLst>
              <a:ext uri="{FF2B5EF4-FFF2-40B4-BE49-F238E27FC236}">
                <a16:creationId xmlns:a16="http://schemas.microsoft.com/office/drawing/2014/main" id="{D2F6FAB6-1840-9CFC-99DE-5A1796C498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5469" b="-1"/>
          <a:stretch/>
        </p:blipFill>
        <p:spPr bwMode="auto">
          <a:xfrm>
            <a:off x="20" y="431"/>
            <a:ext cx="8115280" cy="640831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829F27-58FE-1EA0-1DD3-115212FA85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1F2FE2C-C5C9-B0E1-AAB7-568E239D69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B1038B26-F9FC-8BC6-7CAC-60A1F890EE4A}"/>
              </a:ext>
            </a:extLst>
          </p:cNvPr>
          <p:cNvSpPr/>
          <p:nvPr/>
        </p:nvSpPr>
        <p:spPr>
          <a:xfrm>
            <a:off x="-10510" y="5820408"/>
            <a:ext cx="12202510" cy="112167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E23F1D9-930A-90C4-2C03-15152F587398}"/>
              </a:ext>
            </a:extLst>
          </p:cNvPr>
          <p:cNvSpPr>
            <a:spLocks noGrp="1"/>
          </p:cNvSpPr>
          <p:nvPr>
            <p:ph type="title"/>
          </p:nvPr>
        </p:nvSpPr>
        <p:spPr>
          <a:xfrm>
            <a:off x="8336478" y="921861"/>
            <a:ext cx="3669476" cy="1325563"/>
          </a:xfrm>
        </p:spPr>
        <p:txBody>
          <a:bodyPr>
            <a:normAutofit fontScale="90000"/>
          </a:bodyPr>
          <a:lstStyle/>
          <a:p>
            <a:r>
              <a:rPr lang="en-US" sz="3600" b="1">
                <a:latin typeface="Helvetica Neue" panose="02000503000000020004" pitchFamily="2" charset="0"/>
                <a:ea typeface="Helvetica Neue" panose="02000503000000020004" pitchFamily="2" charset="0"/>
                <a:cs typeface="Helvetica Neue" panose="02000503000000020004" pitchFamily="2" charset="0"/>
              </a:rPr>
              <a:t>Tertullian – </a:t>
            </a:r>
            <a:br>
              <a:rPr lang="en-US" sz="3600" b="1">
                <a:latin typeface="Helvetica Neue" panose="02000503000000020004" pitchFamily="2" charset="0"/>
                <a:ea typeface="Helvetica Neue" panose="02000503000000020004" pitchFamily="2" charset="0"/>
                <a:cs typeface="Helvetica Neue" panose="02000503000000020004" pitchFamily="2" charset="0"/>
              </a:rPr>
            </a:br>
            <a:r>
              <a:rPr lang="en-US" sz="2700">
                <a:solidFill>
                  <a:schemeClr val="accent1"/>
                </a:solidFill>
                <a:latin typeface="Helvetica Neue" panose="02000503000000020004" pitchFamily="2" charset="0"/>
                <a:ea typeface="Helvetica Neue" panose="02000503000000020004" pitchFamily="2" charset="0"/>
                <a:cs typeface="Helvetica Neue" panose="02000503000000020004" pitchFamily="2" charset="0"/>
              </a:rPr>
              <a:t>Father of Latin Theology</a:t>
            </a:r>
            <a:br>
              <a:rPr lang="en-US" sz="3600" b="1" i="1">
                <a:latin typeface="Helvetica Neue" panose="02000503000000020004" pitchFamily="2" charset="0"/>
                <a:ea typeface="Helvetica Neue" panose="02000503000000020004" pitchFamily="2" charset="0"/>
                <a:cs typeface="Helvetica Neue" panose="02000503000000020004" pitchFamily="2" charset="0"/>
              </a:rPr>
            </a:br>
            <a:r>
              <a:rPr lang="en-US" sz="2700"/>
              <a:t>c.</a:t>
            </a:r>
            <a:r>
              <a:rPr lang="en-US" sz="2700" b="0" i="0">
                <a:solidFill>
                  <a:srgbClr val="202122"/>
                </a:solidFill>
                <a:effectLst/>
              </a:rPr>
              <a:t>155 AD – </a:t>
            </a:r>
            <a:r>
              <a:rPr lang="en-US" sz="2700"/>
              <a:t>c.</a:t>
            </a:r>
            <a:r>
              <a:rPr lang="en-US" sz="2700" b="0" i="0">
                <a:solidFill>
                  <a:srgbClr val="202122"/>
                </a:solidFill>
                <a:effectLst/>
              </a:rPr>
              <a:t>220 AD</a:t>
            </a:r>
            <a:endParaRPr lang="en-US" sz="2700"/>
          </a:p>
        </p:txBody>
      </p:sp>
      <p:sp>
        <p:nvSpPr>
          <p:cNvPr id="16" name="Content Placeholder 4">
            <a:extLst>
              <a:ext uri="{FF2B5EF4-FFF2-40B4-BE49-F238E27FC236}">
                <a16:creationId xmlns:a16="http://schemas.microsoft.com/office/drawing/2014/main" id="{F4043A34-9E77-5CF0-9433-0F2F023A5EE8}"/>
              </a:ext>
            </a:extLst>
          </p:cNvPr>
          <p:cNvSpPr txBox="1">
            <a:spLocks/>
          </p:cNvSpPr>
          <p:nvPr/>
        </p:nvSpPr>
        <p:spPr>
          <a:xfrm>
            <a:off x="8752115" y="2835757"/>
            <a:ext cx="3149929" cy="24494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400">
                <a:latin typeface="+mj-lt"/>
              </a:rPr>
              <a:t>"Christians are </a:t>
            </a:r>
            <a:r>
              <a:rPr lang="en-US" sz="4400" b="1">
                <a:solidFill>
                  <a:schemeClr val="accent1"/>
                </a:solidFill>
                <a:latin typeface="+mj-lt"/>
              </a:rPr>
              <a:t>made</a:t>
            </a:r>
            <a:r>
              <a:rPr lang="en-US" sz="4400">
                <a:latin typeface="+mj-lt"/>
              </a:rPr>
              <a:t>, </a:t>
            </a:r>
            <a:r>
              <a:rPr lang="en-US" sz="4400" b="1">
                <a:latin typeface="+mj-lt"/>
              </a:rPr>
              <a:t>not</a:t>
            </a:r>
            <a:r>
              <a:rPr lang="en-US" sz="4400">
                <a:latin typeface="+mj-lt"/>
              </a:rPr>
              <a:t> born" </a:t>
            </a:r>
          </a:p>
          <a:p>
            <a:pPr marL="0" indent="0">
              <a:buFont typeface="Arial" panose="020B0604020202020204" pitchFamily="34" charset="0"/>
              <a:buNone/>
            </a:pPr>
            <a:r>
              <a:rPr lang="en-US">
                <a:latin typeface="+mj-lt"/>
              </a:rPr>
              <a:t>(</a:t>
            </a:r>
            <a:r>
              <a:rPr lang="en-US" err="1">
                <a:latin typeface="+mj-lt"/>
              </a:rPr>
              <a:t>Apol</a:t>
            </a:r>
            <a:r>
              <a:rPr lang="en-US">
                <a:latin typeface="+mj-lt"/>
              </a:rPr>
              <a:t>., xviii)</a:t>
            </a:r>
          </a:p>
          <a:p>
            <a:pPr marL="0" indent="0">
              <a:buFont typeface="Arial" panose="020B0604020202020204" pitchFamily="34" charset="0"/>
              <a:buNone/>
            </a:pPr>
            <a:endParaRPr lang="en-US"/>
          </a:p>
        </p:txBody>
      </p:sp>
      <p:pic>
        <p:nvPicPr>
          <p:cNvPr id="8" name="Picture 7">
            <a:extLst>
              <a:ext uri="{FF2B5EF4-FFF2-40B4-BE49-F238E27FC236}">
                <a16:creationId xmlns:a16="http://schemas.microsoft.com/office/drawing/2014/main" id="{E2F99050-1B88-7BCC-10E8-C3A9A3103C56}"/>
              </a:ext>
            </a:extLst>
          </p:cNvPr>
          <p:cNvPicPr>
            <a:picLocks noChangeAspect="1"/>
          </p:cNvPicPr>
          <p:nvPr/>
        </p:nvPicPr>
        <p:blipFill>
          <a:blip r:embed="rId4"/>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628809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659166-9CD7-9936-0280-EFA8D435624E}"/>
            </a:ext>
          </a:extLst>
        </p:cNvPr>
        <p:cNvGrpSpPr/>
        <p:nvPr/>
      </p:nvGrpSpPr>
      <p:grpSpPr>
        <a:xfrm>
          <a:off x="0" y="0"/>
          <a:ext cx="0" cy="0"/>
          <a:chOff x="0" y="0"/>
          <a:chExt cx="0" cy="0"/>
        </a:xfrm>
      </p:grpSpPr>
      <p:pic>
        <p:nvPicPr>
          <p:cNvPr id="3" name="Picture 2" descr="A picture containing bird&#10;&#10;Description automatically generated">
            <a:extLst>
              <a:ext uri="{FF2B5EF4-FFF2-40B4-BE49-F238E27FC236}">
                <a16:creationId xmlns:a16="http://schemas.microsoft.com/office/drawing/2014/main" id="{661E1B31-2D75-BA12-3807-4EAD192EAEFE}"/>
              </a:ext>
            </a:extLst>
          </p:cNvPr>
          <p:cNvPicPr>
            <a:picLocks noChangeAspect="1"/>
          </p:cNvPicPr>
          <p:nvPr/>
        </p:nvPicPr>
        <p:blipFill rotWithShape="1">
          <a:blip r:embed="rId3">
            <a:alphaModFix amt="0"/>
          </a:blip>
          <a:srcRect l="3714" r="16519" b="-1"/>
          <a:stretch/>
        </p:blipFill>
        <p:spPr>
          <a:xfrm>
            <a:off x="3117850" y="1045029"/>
            <a:ext cx="10905066" cy="5571066"/>
          </a:xfrm>
          <a:prstGeom prst="rect">
            <a:avLst/>
          </a:prstGeom>
        </p:spPr>
      </p:pic>
      <p:sp>
        <p:nvSpPr>
          <p:cNvPr id="4" name="TextBox 3">
            <a:extLst>
              <a:ext uri="{FF2B5EF4-FFF2-40B4-BE49-F238E27FC236}">
                <a16:creationId xmlns:a16="http://schemas.microsoft.com/office/drawing/2014/main" id="{92E95564-C5D3-982A-3025-45691825A86B}"/>
              </a:ext>
            </a:extLst>
          </p:cNvPr>
          <p:cNvSpPr txBox="1"/>
          <p:nvPr/>
        </p:nvSpPr>
        <p:spPr>
          <a:xfrm>
            <a:off x="914400" y="885371"/>
            <a:ext cx="10276114" cy="2062103"/>
          </a:xfrm>
          <a:prstGeom prst="rect">
            <a:avLst/>
          </a:prstGeom>
          <a:noFill/>
        </p:spPr>
        <p:txBody>
          <a:bodyPr wrap="square" rtlCol="0">
            <a:spAutoFit/>
          </a:bodyPr>
          <a:lstStyle/>
          <a:p>
            <a:endParaRPr lang="en-US" sz="4800" b="1">
              <a:latin typeface="Calibri" panose="020F0502020204030204" pitchFamily="34" charset="0"/>
              <a:cs typeface="Calibri" panose="020F0502020204030204" pitchFamily="34" charset="0"/>
            </a:endParaRPr>
          </a:p>
          <a:p>
            <a:endParaRPr lang="en-US" sz="4000">
              <a:latin typeface="Calibri" panose="020F0502020204030204" pitchFamily="34" charset="0"/>
              <a:cs typeface="Calibri" panose="020F0502020204030204" pitchFamily="34" charset="0"/>
            </a:endParaRPr>
          </a:p>
          <a:p>
            <a:pPr algn="r"/>
            <a:endParaRPr lang="en-US" sz="400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FE19417-CC17-C68A-DA66-520761767EEB}"/>
              </a:ext>
            </a:extLst>
          </p:cNvPr>
          <p:cNvPicPr>
            <a:picLocks noChangeAspect="1"/>
          </p:cNvPicPr>
          <p:nvPr/>
        </p:nvPicPr>
        <p:blipFill>
          <a:blip r:embed="rId4"/>
          <a:stretch>
            <a:fillRect/>
          </a:stretch>
        </p:blipFill>
        <p:spPr>
          <a:xfrm>
            <a:off x="6165850" y="-1"/>
            <a:ext cx="6096000" cy="6857999"/>
          </a:xfrm>
          <a:prstGeom prst="rect">
            <a:avLst/>
          </a:prstGeom>
        </p:spPr>
      </p:pic>
      <p:sp>
        <p:nvSpPr>
          <p:cNvPr id="5" name="TextBox 4">
            <a:extLst>
              <a:ext uri="{FF2B5EF4-FFF2-40B4-BE49-F238E27FC236}">
                <a16:creationId xmlns:a16="http://schemas.microsoft.com/office/drawing/2014/main" id="{27E742AD-D8F1-32D4-E3D7-8189BA34074C}"/>
              </a:ext>
            </a:extLst>
          </p:cNvPr>
          <p:cNvSpPr txBox="1"/>
          <p:nvPr/>
        </p:nvSpPr>
        <p:spPr>
          <a:xfrm>
            <a:off x="756116" y="773117"/>
            <a:ext cx="4456670" cy="5909310"/>
          </a:xfrm>
          <a:prstGeom prst="rect">
            <a:avLst/>
          </a:prstGeom>
          <a:noFill/>
        </p:spPr>
        <p:txBody>
          <a:bodyPr wrap="square" rtlCol="0">
            <a:spAutoFit/>
          </a:bodyPr>
          <a:lstStyle/>
          <a:p>
            <a:pPr algn="ctr"/>
            <a:r>
              <a:rPr lang="en-US" sz="3600" dirty="0">
                <a:cs typeface="Arial" panose="020B0604020202020204" pitchFamily="34" charset="0"/>
              </a:rPr>
              <a:t>You may have all the kingdoms of the world if you fall down and worship me.</a:t>
            </a:r>
          </a:p>
          <a:p>
            <a:pPr algn="ctr"/>
            <a:r>
              <a:rPr lang="en-US" sz="3600" dirty="0">
                <a:cs typeface="Arial" panose="020B0604020202020204" pitchFamily="34" charset="0"/>
              </a:rPr>
              <a:t> </a:t>
            </a:r>
          </a:p>
          <a:p>
            <a:pPr algn="ctr"/>
            <a:r>
              <a:rPr lang="en-US" sz="3600" b="1" i="1" dirty="0">
                <a:cs typeface="Arial" panose="020B0604020202020204" pitchFamily="34" charset="0"/>
              </a:rPr>
              <a:t>Away with you, Satan! </a:t>
            </a:r>
            <a:r>
              <a:rPr lang="en-US" sz="3600" i="1" dirty="0">
                <a:cs typeface="Arial" panose="020B0604020202020204" pitchFamily="34" charset="0"/>
              </a:rPr>
              <a:t>Worship the Lord your God, and serve only him.</a:t>
            </a:r>
          </a:p>
          <a:p>
            <a:endParaRPr lang="en-US" sz="3600" b="1" dirty="0">
              <a:latin typeface="Arial" panose="020B0604020202020204" pitchFamily="34" charset="0"/>
              <a:cs typeface="Arial" panose="020B0604020202020204" pitchFamily="34" charset="0"/>
            </a:endParaRPr>
          </a:p>
          <a:p>
            <a:endParaRPr lang="en-US" dirty="0"/>
          </a:p>
        </p:txBody>
      </p:sp>
      <p:sp>
        <p:nvSpPr>
          <p:cNvPr id="6" name="TextBox 5">
            <a:extLst>
              <a:ext uri="{FF2B5EF4-FFF2-40B4-BE49-F238E27FC236}">
                <a16:creationId xmlns:a16="http://schemas.microsoft.com/office/drawing/2014/main" id="{05D59B66-0786-B998-A74A-A2E0719E61F8}"/>
              </a:ext>
            </a:extLst>
          </p:cNvPr>
          <p:cNvSpPr txBox="1"/>
          <p:nvPr/>
        </p:nvSpPr>
        <p:spPr>
          <a:xfrm>
            <a:off x="7129849" y="803126"/>
            <a:ext cx="4725575" cy="4801314"/>
          </a:xfrm>
          <a:prstGeom prst="rect">
            <a:avLst/>
          </a:prstGeom>
          <a:noFill/>
        </p:spPr>
        <p:txBody>
          <a:bodyPr wrap="square" rtlCol="0">
            <a:spAutoFit/>
          </a:bodyPr>
          <a:lstStyle/>
          <a:p>
            <a:endParaRPr lang="en-US" sz="3600" b="1" dirty="0">
              <a:latin typeface="Arial" panose="020B0604020202020204" pitchFamily="34" charset="0"/>
              <a:cs typeface="Arial" panose="020B0604020202020204" pitchFamily="34" charset="0"/>
            </a:endParaRPr>
          </a:p>
          <a:p>
            <a:r>
              <a:rPr lang="en-US" sz="3600" dirty="0">
                <a:solidFill>
                  <a:schemeClr val="bg1"/>
                </a:solidFill>
                <a:latin typeface="Arial" panose="020B0604020202020204" pitchFamily="34" charset="0"/>
                <a:cs typeface="Arial" panose="020B0604020202020204" pitchFamily="34" charset="0"/>
              </a:rPr>
              <a:t>Do you renounce Satan and all the spiritual forces of wickedness that rebel against God?</a:t>
            </a:r>
          </a:p>
          <a:p>
            <a:endParaRPr lang="en-US" sz="3600" dirty="0">
              <a:solidFill>
                <a:schemeClr val="bg1"/>
              </a:solidFill>
              <a:latin typeface="Arial" panose="020B0604020202020204" pitchFamily="34" charset="0"/>
              <a:cs typeface="Arial" panose="020B0604020202020204" pitchFamily="34" charset="0"/>
            </a:endParaRPr>
          </a:p>
          <a:p>
            <a:r>
              <a:rPr lang="en-US" sz="3600" b="1" i="1" dirty="0">
                <a:solidFill>
                  <a:schemeClr val="bg1"/>
                </a:solidFill>
                <a:latin typeface="Arial" panose="020B0604020202020204" pitchFamily="34" charset="0"/>
                <a:cs typeface="Arial" panose="020B0604020202020204" pitchFamily="34" charset="0"/>
              </a:rPr>
              <a:t>I renounce them.</a:t>
            </a:r>
            <a:endParaRPr lang="en-US" sz="3600" b="1" dirty="0">
              <a:solidFill>
                <a:schemeClr val="bg1"/>
              </a:solidFill>
              <a:latin typeface="Arial" panose="020B0604020202020204" pitchFamily="34" charset="0"/>
              <a:cs typeface="Arial" panose="020B0604020202020204" pitchFamily="34" charset="0"/>
            </a:endParaRPr>
          </a:p>
          <a:p>
            <a:endParaRPr lang="en-US" dirty="0"/>
          </a:p>
        </p:txBody>
      </p:sp>
      <p:sp>
        <p:nvSpPr>
          <p:cNvPr id="7" name="Rectangle 6">
            <a:extLst>
              <a:ext uri="{FF2B5EF4-FFF2-40B4-BE49-F238E27FC236}">
                <a16:creationId xmlns:a16="http://schemas.microsoft.com/office/drawing/2014/main" id="{A387C281-530D-F5BA-6EEC-392CBB044355}"/>
              </a:ext>
            </a:extLst>
          </p:cNvPr>
          <p:cNvSpPr/>
          <p:nvPr/>
        </p:nvSpPr>
        <p:spPr>
          <a:xfrm>
            <a:off x="6388444" y="296561"/>
            <a:ext cx="5671752" cy="6319533"/>
          </a:xfrm>
          <a:prstGeom prst="rect">
            <a:avLst/>
          </a:prstGeom>
          <a:noFill/>
          <a:ln w="1047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0340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45B27A1-747F-F9D0-0D0F-B8DFB7FFA089}"/>
            </a:ext>
          </a:extLst>
        </p:cNvPr>
        <p:cNvGrpSpPr/>
        <p:nvPr/>
      </p:nvGrpSpPr>
      <p:grpSpPr>
        <a:xfrm>
          <a:off x="0" y="0"/>
          <a:ext cx="0" cy="0"/>
          <a:chOff x="0" y="0"/>
          <a:chExt cx="0" cy="0"/>
        </a:xfrm>
      </p:grpSpPr>
      <p:pic>
        <p:nvPicPr>
          <p:cNvPr id="3" name="Picture 2" descr="A picture containing bird&#10;&#10;Description automatically generated">
            <a:extLst>
              <a:ext uri="{FF2B5EF4-FFF2-40B4-BE49-F238E27FC236}">
                <a16:creationId xmlns:a16="http://schemas.microsoft.com/office/drawing/2014/main" id="{5E50A257-1611-8644-365E-78FF93059141}"/>
              </a:ext>
            </a:extLst>
          </p:cNvPr>
          <p:cNvPicPr>
            <a:picLocks noChangeAspect="1"/>
          </p:cNvPicPr>
          <p:nvPr/>
        </p:nvPicPr>
        <p:blipFill rotWithShape="1">
          <a:blip r:embed="rId3">
            <a:alphaModFix amt="0"/>
          </a:blip>
          <a:srcRect l="3714" r="16519" b="-1"/>
          <a:stretch/>
        </p:blipFill>
        <p:spPr>
          <a:xfrm>
            <a:off x="3117850" y="1045029"/>
            <a:ext cx="10905066" cy="5571066"/>
          </a:xfrm>
          <a:prstGeom prst="rect">
            <a:avLst/>
          </a:prstGeom>
        </p:spPr>
      </p:pic>
      <p:sp>
        <p:nvSpPr>
          <p:cNvPr id="4" name="TextBox 3">
            <a:extLst>
              <a:ext uri="{FF2B5EF4-FFF2-40B4-BE49-F238E27FC236}">
                <a16:creationId xmlns:a16="http://schemas.microsoft.com/office/drawing/2014/main" id="{73482ABD-5C5B-1669-6978-4B4E7491B486}"/>
              </a:ext>
            </a:extLst>
          </p:cNvPr>
          <p:cNvSpPr txBox="1"/>
          <p:nvPr/>
        </p:nvSpPr>
        <p:spPr>
          <a:xfrm>
            <a:off x="914400" y="885371"/>
            <a:ext cx="10276114" cy="2062103"/>
          </a:xfrm>
          <a:prstGeom prst="rect">
            <a:avLst/>
          </a:prstGeom>
          <a:noFill/>
        </p:spPr>
        <p:txBody>
          <a:bodyPr wrap="square" rtlCol="0">
            <a:spAutoFit/>
          </a:bodyPr>
          <a:lstStyle/>
          <a:p>
            <a:endParaRPr lang="en-US" sz="4800" b="1">
              <a:latin typeface="Calibri" panose="020F0502020204030204" pitchFamily="34" charset="0"/>
              <a:cs typeface="Calibri" panose="020F0502020204030204" pitchFamily="34" charset="0"/>
            </a:endParaRPr>
          </a:p>
          <a:p>
            <a:endParaRPr lang="en-US" sz="4000">
              <a:latin typeface="Calibri" panose="020F0502020204030204" pitchFamily="34" charset="0"/>
              <a:cs typeface="Calibri" panose="020F0502020204030204" pitchFamily="34" charset="0"/>
            </a:endParaRPr>
          </a:p>
          <a:p>
            <a:pPr algn="r"/>
            <a:endParaRPr lang="en-US" sz="400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68390693-828A-5C8E-50CF-4D285838C7BA}"/>
              </a:ext>
            </a:extLst>
          </p:cNvPr>
          <p:cNvPicPr>
            <a:picLocks noChangeAspect="1"/>
          </p:cNvPicPr>
          <p:nvPr/>
        </p:nvPicPr>
        <p:blipFill>
          <a:blip r:embed="rId4"/>
          <a:stretch>
            <a:fillRect/>
          </a:stretch>
        </p:blipFill>
        <p:spPr>
          <a:xfrm>
            <a:off x="6165850" y="-1"/>
            <a:ext cx="6096000" cy="6857999"/>
          </a:xfrm>
          <a:prstGeom prst="rect">
            <a:avLst/>
          </a:prstGeom>
        </p:spPr>
      </p:pic>
      <p:sp>
        <p:nvSpPr>
          <p:cNvPr id="5" name="TextBox 4">
            <a:extLst>
              <a:ext uri="{FF2B5EF4-FFF2-40B4-BE49-F238E27FC236}">
                <a16:creationId xmlns:a16="http://schemas.microsoft.com/office/drawing/2014/main" id="{914F33B7-4DF7-3293-6016-54417480220F}"/>
              </a:ext>
            </a:extLst>
          </p:cNvPr>
          <p:cNvSpPr txBox="1"/>
          <p:nvPr/>
        </p:nvSpPr>
        <p:spPr>
          <a:xfrm>
            <a:off x="756116" y="773117"/>
            <a:ext cx="4456670" cy="5909310"/>
          </a:xfrm>
          <a:prstGeom prst="rect">
            <a:avLst/>
          </a:prstGeom>
          <a:noFill/>
        </p:spPr>
        <p:txBody>
          <a:bodyPr wrap="square" rtlCol="0">
            <a:spAutoFit/>
          </a:bodyPr>
          <a:lstStyle/>
          <a:p>
            <a:pPr algn="ctr"/>
            <a:r>
              <a:rPr lang="en-US" sz="3600" b="1" dirty="0">
                <a:cs typeface="Arial" panose="020B0604020202020204" pitchFamily="34" charset="0"/>
              </a:rPr>
              <a:t>Command these stones to become loaves of bread. </a:t>
            </a:r>
          </a:p>
          <a:p>
            <a:pPr algn="ctr"/>
            <a:endParaRPr lang="en-US" sz="3600" dirty="0">
              <a:cs typeface="Arial" panose="020B0604020202020204" pitchFamily="34" charset="0"/>
            </a:endParaRPr>
          </a:p>
          <a:p>
            <a:pPr algn="ctr"/>
            <a:r>
              <a:rPr lang="en-US" sz="3600" i="1" dirty="0">
                <a:cs typeface="Arial" panose="020B0604020202020204" pitchFamily="34" charset="0"/>
              </a:rPr>
              <a:t>One does not live by bread alone, but by every word that comes from the mouth          of God.</a:t>
            </a:r>
            <a:endParaRPr lang="en-US" sz="2400" b="1" i="1" dirty="0">
              <a:cs typeface="Arial" panose="020B0604020202020204" pitchFamily="34" charset="0"/>
            </a:endParaRPr>
          </a:p>
          <a:p>
            <a:endParaRPr lang="en-US" sz="3600" b="1" dirty="0">
              <a:latin typeface="Arial" panose="020B0604020202020204" pitchFamily="34" charset="0"/>
              <a:cs typeface="Arial" panose="020B0604020202020204" pitchFamily="34" charset="0"/>
            </a:endParaRPr>
          </a:p>
          <a:p>
            <a:endParaRPr lang="en-US" dirty="0"/>
          </a:p>
        </p:txBody>
      </p:sp>
      <p:sp>
        <p:nvSpPr>
          <p:cNvPr id="6" name="TextBox 5">
            <a:extLst>
              <a:ext uri="{FF2B5EF4-FFF2-40B4-BE49-F238E27FC236}">
                <a16:creationId xmlns:a16="http://schemas.microsoft.com/office/drawing/2014/main" id="{67CF129C-BE8D-506C-48A2-9224F585A0BF}"/>
              </a:ext>
            </a:extLst>
          </p:cNvPr>
          <p:cNvSpPr txBox="1"/>
          <p:nvPr/>
        </p:nvSpPr>
        <p:spPr>
          <a:xfrm>
            <a:off x="7129849" y="803126"/>
            <a:ext cx="4725575" cy="4801314"/>
          </a:xfrm>
          <a:prstGeom prst="rect">
            <a:avLst/>
          </a:prstGeom>
          <a:noFill/>
        </p:spPr>
        <p:txBody>
          <a:bodyPr wrap="square" rtlCol="0">
            <a:spAutoFit/>
          </a:bodyPr>
          <a:lstStyle/>
          <a:p>
            <a:endParaRPr lang="en-US" sz="3600" b="1" dirty="0">
              <a:latin typeface="Arial" panose="020B0604020202020204" pitchFamily="34" charset="0"/>
              <a:cs typeface="Arial" panose="020B0604020202020204" pitchFamily="34" charset="0"/>
            </a:endParaRPr>
          </a:p>
          <a:p>
            <a:r>
              <a:rPr lang="en-US" sz="3600" dirty="0">
                <a:solidFill>
                  <a:schemeClr val="bg1"/>
                </a:solidFill>
                <a:latin typeface="Arial" panose="020B0604020202020204" pitchFamily="34" charset="0"/>
                <a:cs typeface="Arial" panose="020B0604020202020204" pitchFamily="34" charset="0"/>
              </a:rPr>
              <a:t>Do you renounce the evil powers of this world which corrupt and destroy the creatures of God?</a:t>
            </a:r>
          </a:p>
          <a:p>
            <a:endParaRPr lang="en-US" sz="3600" dirty="0">
              <a:solidFill>
                <a:schemeClr val="bg1"/>
              </a:solidFill>
              <a:latin typeface="Arial" panose="020B0604020202020204" pitchFamily="34" charset="0"/>
              <a:cs typeface="Arial" panose="020B0604020202020204" pitchFamily="34" charset="0"/>
            </a:endParaRPr>
          </a:p>
          <a:p>
            <a:r>
              <a:rPr lang="en-US" sz="3600" b="1" i="1" dirty="0">
                <a:solidFill>
                  <a:schemeClr val="bg1"/>
                </a:solidFill>
                <a:latin typeface="Arial" panose="020B0604020202020204" pitchFamily="34" charset="0"/>
                <a:cs typeface="Arial" panose="020B0604020202020204" pitchFamily="34" charset="0"/>
              </a:rPr>
              <a:t>I renounce them.</a:t>
            </a:r>
            <a:endParaRPr lang="en-US" sz="3600" b="1" dirty="0">
              <a:solidFill>
                <a:schemeClr val="bg1"/>
              </a:solidFill>
              <a:latin typeface="Arial" panose="020B0604020202020204" pitchFamily="34" charset="0"/>
              <a:cs typeface="Arial" panose="020B0604020202020204" pitchFamily="34" charset="0"/>
            </a:endParaRPr>
          </a:p>
          <a:p>
            <a:endParaRPr lang="en-US" dirty="0"/>
          </a:p>
        </p:txBody>
      </p:sp>
      <p:sp>
        <p:nvSpPr>
          <p:cNvPr id="7" name="Rectangle 6">
            <a:extLst>
              <a:ext uri="{FF2B5EF4-FFF2-40B4-BE49-F238E27FC236}">
                <a16:creationId xmlns:a16="http://schemas.microsoft.com/office/drawing/2014/main" id="{39C21708-EC09-46AB-9640-C0C60EF068C9}"/>
              </a:ext>
            </a:extLst>
          </p:cNvPr>
          <p:cNvSpPr/>
          <p:nvPr/>
        </p:nvSpPr>
        <p:spPr>
          <a:xfrm>
            <a:off x="6388444" y="296561"/>
            <a:ext cx="5671752" cy="6319533"/>
          </a:xfrm>
          <a:prstGeom prst="rect">
            <a:avLst/>
          </a:prstGeom>
          <a:noFill/>
          <a:ln w="1047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9582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E618FF-EC1E-860D-5B65-76C281E40B59}"/>
            </a:ext>
          </a:extLst>
        </p:cNvPr>
        <p:cNvGrpSpPr/>
        <p:nvPr/>
      </p:nvGrpSpPr>
      <p:grpSpPr>
        <a:xfrm>
          <a:off x="0" y="0"/>
          <a:ext cx="0" cy="0"/>
          <a:chOff x="0" y="0"/>
          <a:chExt cx="0" cy="0"/>
        </a:xfrm>
      </p:grpSpPr>
      <p:pic>
        <p:nvPicPr>
          <p:cNvPr id="3" name="Picture 2" descr="A picture containing bird&#10;&#10;Description automatically generated">
            <a:extLst>
              <a:ext uri="{FF2B5EF4-FFF2-40B4-BE49-F238E27FC236}">
                <a16:creationId xmlns:a16="http://schemas.microsoft.com/office/drawing/2014/main" id="{CFDA8442-4BA5-21F2-0C48-FF499AFE4579}"/>
              </a:ext>
            </a:extLst>
          </p:cNvPr>
          <p:cNvPicPr>
            <a:picLocks noChangeAspect="1"/>
          </p:cNvPicPr>
          <p:nvPr/>
        </p:nvPicPr>
        <p:blipFill rotWithShape="1">
          <a:blip r:embed="rId3">
            <a:alphaModFix amt="0"/>
          </a:blip>
          <a:srcRect l="3714" r="16519" b="-1"/>
          <a:stretch/>
        </p:blipFill>
        <p:spPr>
          <a:xfrm>
            <a:off x="3117850" y="1045029"/>
            <a:ext cx="10905066" cy="5571066"/>
          </a:xfrm>
          <a:prstGeom prst="rect">
            <a:avLst/>
          </a:prstGeom>
        </p:spPr>
      </p:pic>
      <p:sp>
        <p:nvSpPr>
          <p:cNvPr id="4" name="TextBox 3">
            <a:extLst>
              <a:ext uri="{FF2B5EF4-FFF2-40B4-BE49-F238E27FC236}">
                <a16:creationId xmlns:a16="http://schemas.microsoft.com/office/drawing/2014/main" id="{E7985625-317A-BCEE-3BE2-D80D4DB4AFBB}"/>
              </a:ext>
            </a:extLst>
          </p:cNvPr>
          <p:cNvSpPr txBox="1"/>
          <p:nvPr/>
        </p:nvSpPr>
        <p:spPr>
          <a:xfrm>
            <a:off x="914400" y="885371"/>
            <a:ext cx="10276114" cy="2062103"/>
          </a:xfrm>
          <a:prstGeom prst="rect">
            <a:avLst/>
          </a:prstGeom>
          <a:noFill/>
        </p:spPr>
        <p:txBody>
          <a:bodyPr wrap="square" rtlCol="0">
            <a:spAutoFit/>
          </a:bodyPr>
          <a:lstStyle/>
          <a:p>
            <a:endParaRPr lang="en-US" sz="4800" b="1">
              <a:latin typeface="Calibri" panose="020F0502020204030204" pitchFamily="34" charset="0"/>
              <a:cs typeface="Calibri" panose="020F0502020204030204" pitchFamily="34" charset="0"/>
            </a:endParaRPr>
          </a:p>
          <a:p>
            <a:endParaRPr lang="en-US" sz="4000">
              <a:latin typeface="Calibri" panose="020F0502020204030204" pitchFamily="34" charset="0"/>
              <a:cs typeface="Calibri" panose="020F0502020204030204" pitchFamily="34" charset="0"/>
            </a:endParaRPr>
          </a:p>
          <a:p>
            <a:pPr algn="r"/>
            <a:endParaRPr lang="en-US" sz="400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C6E60C2F-1F50-A53F-085D-EEFA9DF41374}"/>
              </a:ext>
            </a:extLst>
          </p:cNvPr>
          <p:cNvPicPr>
            <a:picLocks noChangeAspect="1"/>
          </p:cNvPicPr>
          <p:nvPr/>
        </p:nvPicPr>
        <p:blipFill>
          <a:blip r:embed="rId4"/>
          <a:stretch>
            <a:fillRect/>
          </a:stretch>
        </p:blipFill>
        <p:spPr>
          <a:xfrm>
            <a:off x="6165850" y="-1"/>
            <a:ext cx="6096000" cy="6857999"/>
          </a:xfrm>
          <a:prstGeom prst="rect">
            <a:avLst/>
          </a:prstGeom>
        </p:spPr>
      </p:pic>
      <p:sp>
        <p:nvSpPr>
          <p:cNvPr id="5" name="TextBox 4">
            <a:extLst>
              <a:ext uri="{FF2B5EF4-FFF2-40B4-BE49-F238E27FC236}">
                <a16:creationId xmlns:a16="http://schemas.microsoft.com/office/drawing/2014/main" id="{A5818A18-6BDD-305C-BD22-CE2B29D835BB}"/>
              </a:ext>
            </a:extLst>
          </p:cNvPr>
          <p:cNvSpPr txBox="1"/>
          <p:nvPr/>
        </p:nvSpPr>
        <p:spPr>
          <a:xfrm>
            <a:off x="756116" y="773117"/>
            <a:ext cx="4456670" cy="4801314"/>
          </a:xfrm>
          <a:prstGeom prst="rect">
            <a:avLst/>
          </a:prstGeom>
          <a:noFill/>
        </p:spPr>
        <p:txBody>
          <a:bodyPr wrap="square" rtlCol="0">
            <a:spAutoFit/>
          </a:bodyPr>
          <a:lstStyle/>
          <a:p>
            <a:pPr algn="ctr"/>
            <a:r>
              <a:rPr lang="en-US" sz="3600" dirty="0">
                <a:cs typeface="Arial" panose="020B0604020202020204" pitchFamily="34" charset="0"/>
              </a:rPr>
              <a:t>Throw yourself down from the pinnacle &amp; let the angels        catch you.</a:t>
            </a:r>
          </a:p>
          <a:p>
            <a:pPr algn="ctr"/>
            <a:endParaRPr lang="en-US" sz="3600" dirty="0">
              <a:cs typeface="Arial" panose="020B0604020202020204" pitchFamily="34" charset="0"/>
            </a:endParaRPr>
          </a:p>
          <a:p>
            <a:pPr algn="ctr"/>
            <a:r>
              <a:rPr lang="en-US" sz="3600" b="1" i="1" dirty="0">
                <a:cs typeface="Arial" panose="020B0604020202020204" pitchFamily="34" charset="0"/>
              </a:rPr>
              <a:t>Do not put the Lord your God to the test. </a:t>
            </a:r>
          </a:p>
          <a:p>
            <a:endParaRPr lang="en-US" sz="3600" b="1" dirty="0">
              <a:latin typeface="Arial" panose="020B0604020202020204" pitchFamily="34" charset="0"/>
              <a:cs typeface="Arial" panose="020B0604020202020204" pitchFamily="34" charset="0"/>
            </a:endParaRPr>
          </a:p>
          <a:p>
            <a:endParaRPr lang="en-US" dirty="0"/>
          </a:p>
        </p:txBody>
      </p:sp>
      <p:sp>
        <p:nvSpPr>
          <p:cNvPr id="6" name="TextBox 5">
            <a:extLst>
              <a:ext uri="{FF2B5EF4-FFF2-40B4-BE49-F238E27FC236}">
                <a16:creationId xmlns:a16="http://schemas.microsoft.com/office/drawing/2014/main" id="{82F36E87-2923-182F-45FF-9F3A351C0B62}"/>
              </a:ext>
            </a:extLst>
          </p:cNvPr>
          <p:cNvSpPr txBox="1"/>
          <p:nvPr/>
        </p:nvSpPr>
        <p:spPr>
          <a:xfrm>
            <a:off x="7129849" y="803126"/>
            <a:ext cx="4725575" cy="4247317"/>
          </a:xfrm>
          <a:prstGeom prst="rect">
            <a:avLst/>
          </a:prstGeom>
          <a:noFill/>
        </p:spPr>
        <p:txBody>
          <a:bodyPr wrap="square" rtlCol="0">
            <a:spAutoFit/>
          </a:bodyPr>
          <a:lstStyle/>
          <a:p>
            <a:endParaRPr lang="en-US" sz="3600" b="1" dirty="0">
              <a:latin typeface="Arial" panose="020B0604020202020204" pitchFamily="34" charset="0"/>
              <a:cs typeface="Arial" panose="020B0604020202020204" pitchFamily="34" charset="0"/>
            </a:endParaRPr>
          </a:p>
          <a:p>
            <a:r>
              <a:rPr lang="en-US" sz="3600" dirty="0">
                <a:solidFill>
                  <a:schemeClr val="bg1"/>
                </a:solidFill>
                <a:latin typeface="Arial" panose="020B0604020202020204" pitchFamily="34" charset="0"/>
                <a:cs typeface="Arial" panose="020B0604020202020204" pitchFamily="34" charset="0"/>
              </a:rPr>
              <a:t>Do you renounce all sinful desires that draw you from the love of God?</a:t>
            </a:r>
          </a:p>
          <a:p>
            <a:endParaRPr lang="en-US" sz="3600" dirty="0">
              <a:solidFill>
                <a:schemeClr val="bg1"/>
              </a:solidFill>
              <a:latin typeface="Arial" panose="020B0604020202020204" pitchFamily="34" charset="0"/>
              <a:cs typeface="Arial" panose="020B0604020202020204" pitchFamily="34" charset="0"/>
            </a:endParaRPr>
          </a:p>
          <a:p>
            <a:r>
              <a:rPr lang="en-US" sz="3600" b="1" i="1" dirty="0">
                <a:solidFill>
                  <a:schemeClr val="bg1"/>
                </a:solidFill>
                <a:latin typeface="Arial" panose="020B0604020202020204" pitchFamily="34" charset="0"/>
                <a:cs typeface="Arial" panose="020B0604020202020204" pitchFamily="34" charset="0"/>
              </a:rPr>
              <a:t>I renounce them.</a:t>
            </a:r>
            <a:endParaRPr lang="en-US" sz="3600" b="1" dirty="0">
              <a:solidFill>
                <a:schemeClr val="bg1"/>
              </a:solidFill>
              <a:latin typeface="Arial" panose="020B0604020202020204" pitchFamily="34" charset="0"/>
              <a:cs typeface="Arial" panose="020B0604020202020204" pitchFamily="34" charset="0"/>
            </a:endParaRPr>
          </a:p>
          <a:p>
            <a:endParaRPr lang="en-US" dirty="0"/>
          </a:p>
        </p:txBody>
      </p:sp>
      <p:sp>
        <p:nvSpPr>
          <p:cNvPr id="7" name="Rectangle 6">
            <a:extLst>
              <a:ext uri="{FF2B5EF4-FFF2-40B4-BE49-F238E27FC236}">
                <a16:creationId xmlns:a16="http://schemas.microsoft.com/office/drawing/2014/main" id="{DDAEBC21-4E1C-E562-8FD7-FBD4A98C5157}"/>
              </a:ext>
            </a:extLst>
          </p:cNvPr>
          <p:cNvSpPr/>
          <p:nvPr/>
        </p:nvSpPr>
        <p:spPr>
          <a:xfrm>
            <a:off x="6388444" y="296561"/>
            <a:ext cx="5671752" cy="6319533"/>
          </a:xfrm>
          <a:prstGeom prst="rect">
            <a:avLst/>
          </a:prstGeom>
          <a:noFill/>
          <a:ln w="1047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77823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3" name="Picture 2" descr="A picture containing bird&#10;&#10;Description automatically generated">
            <a:extLst>
              <a:ext uri="{FF2B5EF4-FFF2-40B4-BE49-F238E27FC236}">
                <a16:creationId xmlns:a16="http://schemas.microsoft.com/office/drawing/2014/main" id="{2188EF24-0F48-B745-9ED1-01D3D89F0D69}"/>
              </a:ext>
            </a:extLst>
          </p:cNvPr>
          <p:cNvPicPr>
            <a:picLocks noChangeAspect="1"/>
          </p:cNvPicPr>
          <p:nvPr/>
        </p:nvPicPr>
        <p:blipFill rotWithShape="1">
          <a:blip r:embed="rId3">
            <a:alphaModFix/>
          </a:blip>
          <a:srcRect l="3714" r="16519" b="-1"/>
          <a:stretch/>
        </p:blipFill>
        <p:spPr>
          <a:xfrm>
            <a:off x="526502" y="329317"/>
            <a:ext cx="11138995" cy="6127120"/>
          </a:xfrm>
          <a:prstGeom prst="rect">
            <a:avLst/>
          </a:prstGeom>
        </p:spPr>
      </p:pic>
      <p:sp>
        <p:nvSpPr>
          <p:cNvPr id="4" name="TextBox 3">
            <a:extLst>
              <a:ext uri="{FF2B5EF4-FFF2-40B4-BE49-F238E27FC236}">
                <a16:creationId xmlns:a16="http://schemas.microsoft.com/office/drawing/2014/main" id="{4301E70D-E28B-D94E-A6C7-9CF90AE8238C}"/>
              </a:ext>
            </a:extLst>
          </p:cNvPr>
          <p:cNvSpPr txBox="1"/>
          <p:nvPr/>
        </p:nvSpPr>
        <p:spPr>
          <a:xfrm>
            <a:off x="914400" y="885371"/>
            <a:ext cx="10276114" cy="2062103"/>
          </a:xfrm>
          <a:prstGeom prst="rect">
            <a:avLst/>
          </a:prstGeom>
          <a:noFill/>
        </p:spPr>
        <p:txBody>
          <a:bodyPr wrap="square" rtlCol="0">
            <a:spAutoFit/>
          </a:bodyPr>
          <a:lstStyle/>
          <a:p>
            <a:endParaRPr lang="en-US" sz="4800" b="1" dirty="0">
              <a:latin typeface="Calibri" panose="020F0502020204030204" pitchFamily="34" charset="0"/>
              <a:cs typeface="Calibri" panose="020F0502020204030204" pitchFamily="34" charset="0"/>
            </a:endParaRPr>
          </a:p>
          <a:p>
            <a:endParaRPr lang="en-US" sz="4000" dirty="0">
              <a:latin typeface="Calibri" panose="020F0502020204030204" pitchFamily="34" charset="0"/>
              <a:cs typeface="Calibri" panose="020F0502020204030204" pitchFamily="34" charset="0"/>
            </a:endParaRPr>
          </a:p>
          <a:p>
            <a:pPr algn="r"/>
            <a:endParaRPr lang="en-US" sz="4000" dirty="0">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D96B5148-E95D-40D4-6AF4-0DAAD62349C2}"/>
              </a:ext>
            </a:extLst>
          </p:cNvPr>
          <p:cNvSpPr/>
          <p:nvPr/>
        </p:nvSpPr>
        <p:spPr>
          <a:xfrm>
            <a:off x="1332528" y="711461"/>
            <a:ext cx="6388443" cy="5362832"/>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86F54F6-6DC2-9D44-B7AB-30FDB0E815A1}"/>
              </a:ext>
            </a:extLst>
          </p:cNvPr>
          <p:cNvSpPr txBox="1"/>
          <p:nvPr/>
        </p:nvSpPr>
        <p:spPr>
          <a:xfrm>
            <a:off x="1551648" y="1042302"/>
            <a:ext cx="5950202" cy="4524315"/>
          </a:xfrm>
          <a:prstGeom prst="rect">
            <a:avLst/>
          </a:prstGeom>
          <a:noFill/>
        </p:spPr>
        <p:txBody>
          <a:bodyPr wrap="square" lIns="91440" tIns="45720" rIns="91440" bIns="45720" rtlCol="0" anchor="t">
            <a:spAutoFit/>
          </a:bodyPr>
          <a:lstStyle/>
          <a:p>
            <a:r>
              <a:rPr lang="en-US" sz="3600" dirty="0">
                <a:solidFill>
                  <a:schemeClr val="bg1"/>
                </a:solidFill>
                <a:cs typeface="Arial"/>
              </a:rPr>
              <a:t>Do you turn to Jesus Christ and accept him as your Savior?</a:t>
            </a:r>
          </a:p>
          <a:p>
            <a:endParaRPr lang="en-US" sz="3600" dirty="0">
              <a:solidFill>
                <a:schemeClr val="bg1"/>
              </a:solidFill>
              <a:cs typeface="Arial"/>
            </a:endParaRPr>
          </a:p>
          <a:p>
            <a:r>
              <a:rPr lang="en-US" sz="3600" dirty="0">
                <a:solidFill>
                  <a:schemeClr val="bg1"/>
                </a:solidFill>
                <a:cs typeface="Arial"/>
              </a:rPr>
              <a:t>Do you put your whole trust   in his grace and love?</a:t>
            </a:r>
          </a:p>
          <a:p>
            <a:endParaRPr lang="en-US" sz="3600" dirty="0">
              <a:solidFill>
                <a:schemeClr val="bg1"/>
              </a:solidFill>
              <a:cs typeface="Arial"/>
            </a:endParaRPr>
          </a:p>
          <a:p>
            <a:r>
              <a:rPr lang="en-US" sz="3600" dirty="0">
                <a:solidFill>
                  <a:schemeClr val="bg1"/>
                </a:solidFill>
                <a:cs typeface="Arial"/>
              </a:rPr>
              <a:t>Do you promise to follow and obey him as your Lord?</a:t>
            </a:r>
          </a:p>
        </p:txBody>
      </p:sp>
      <p:sp>
        <p:nvSpPr>
          <p:cNvPr id="7" name="Rectangle 6">
            <a:extLst>
              <a:ext uri="{FF2B5EF4-FFF2-40B4-BE49-F238E27FC236}">
                <a16:creationId xmlns:a16="http://schemas.microsoft.com/office/drawing/2014/main" id="{820E98EC-EB86-0A1F-6F75-5DF5B8263146}"/>
              </a:ext>
            </a:extLst>
          </p:cNvPr>
          <p:cNvSpPr/>
          <p:nvPr/>
        </p:nvSpPr>
        <p:spPr>
          <a:xfrm>
            <a:off x="8378256" y="711461"/>
            <a:ext cx="2228564" cy="5362832"/>
          </a:xfrm>
          <a:prstGeom prst="rect">
            <a:avLst/>
          </a:prstGeom>
          <a:solidFill>
            <a:schemeClr val="accent1"/>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2AC5CD31-8EF6-5DA7-89EB-2CE7B5F40F89}"/>
              </a:ext>
            </a:extLst>
          </p:cNvPr>
          <p:cNvSpPr txBox="1"/>
          <p:nvPr/>
        </p:nvSpPr>
        <p:spPr>
          <a:xfrm>
            <a:off x="8982481" y="1047533"/>
            <a:ext cx="1758777" cy="5632311"/>
          </a:xfrm>
          <a:prstGeom prst="rect">
            <a:avLst/>
          </a:prstGeom>
          <a:noFill/>
        </p:spPr>
        <p:txBody>
          <a:bodyPr wrap="square" lIns="91440" tIns="45720" rIns="91440" bIns="45720" rtlCol="0" anchor="t">
            <a:spAutoFit/>
          </a:bodyPr>
          <a:lstStyle/>
          <a:p>
            <a:r>
              <a:rPr lang="en-US" sz="3600" b="1" dirty="0">
                <a:solidFill>
                  <a:schemeClr val="bg1"/>
                </a:solidFill>
                <a:cs typeface="Arial"/>
              </a:rPr>
              <a:t>I do.</a:t>
            </a:r>
          </a:p>
          <a:p>
            <a:endParaRPr lang="en-US" sz="3600" b="1" dirty="0">
              <a:solidFill>
                <a:schemeClr val="bg1"/>
              </a:solidFill>
              <a:cs typeface="Arial"/>
            </a:endParaRPr>
          </a:p>
          <a:p>
            <a:endParaRPr lang="en-US" sz="3600" b="1" dirty="0">
              <a:solidFill>
                <a:schemeClr val="bg1"/>
              </a:solidFill>
              <a:cs typeface="Arial"/>
            </a:endParaRPr>
          </a:p>
          <a:p>
            <a:r>
              <a:rPr lang="en-US" sz="3600" b="1" dirty="0">
                <a:solidFill>
                  <a:schemeClr val="bg1"/>
                </a:solidFill>
                <a:cs typeface="Arial"/>
              </a:rPr>
              <a:t>I do. </a:t>
            </a:r>
          </a:p>
          <a:p>
            <a:endParaRPr lang="en-US" sz="3600" b="1" dirty="0">
              <a:solidFill>
                <a:schemeClr val="bg1"/>
              </a:solidFill>
              <a:cs typeface="Arial"/>
            </a:endParaRPr>
          </a:p>
          <a:p>
            <a:endParaRPr lang="en-US" sz="3600" b="1" dirty="0">
              <a:solidFill>
                <a:schemeClr val="bg1"/>
              </a:solidFill>
              <a:cs typeface="Arial"/>
            </a:endParaRPr>
          </a:p>
          <a:p>
            <a:r>
              <a:rPr lang="en-US" sz="3600" b="1" dirty="0">
                <a:solidFill>
                  <a:schemeClr val="bg1"/>
                </a:solidFill>
                <a:cs typeface="Arial"/>
              </a:rPr>
              <a:t>I do. </a:t>
            </a:r>
          </a:p>
          <a:p>
            <a:r>
              <a:rPr lang="en-US" sz="3600" b="1" dirty="0">
                <a:solidFill>
                  <a:schemeClr val="bg1"/>
                </a:solidFill>
                <a:cs typeface="Arial"/>
              </a:rPr>
              <a:t> </a:t>
            </a:r>
          </a:p>
          <a:p>
            <a:endParaRPr lang="en-US" sz="3600" dirty="0">
              <a:solidFill>
                <a:schemeClr val="bg1"/>
              </a:solidFill>
              <a:cs typeface="Arial"/>
            </a:endParaRPr>
          </a:p>
          <a:p>
            <a:endParaRPr lang="en-US" sz="3600" dirty="0">
              <a:solidFill>
                <a:schemeClr val="bg1"/>
              </a:solidFill>
              <a:cs typeface="Arial"/>
            </a:endParaRPr>
          </a:p>
        </p:txBody>
      </p:sp>
      <p:pic>
        <p:nvPicPr>
          <p:cNvPr id="9" name="Picture 8">
            <a:extLst>
              <a:ext uri="{FF2B5EF4-FFF2-40B4-BE49-F238E27FC236}">
                <a16:creationId xmlns:a16="http://schemas.microsoft.com/office/drawing/2014/main" id="{967985DA-AFA7-3FA3-735E-6679A92202AA}"/>
              </a:ext>
            </a:extLst>
          </p:cNvPr>
          <p:cNvPicPr>
            <a:picLocks noChangeAspect="1"/>
          </p:cNvPicPr>
          <p:nvPr/>
        </p:nvPicPr>
        <p:blipFill>
          <a:blip r:embed="rId4"/>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18601555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7B459FA3-8CA8-3244-7A36-3536FD93DC35}"/>
            </a:ext>
          </a:extLst>
        </p:cNvPr>
        <p:cNvGrpSpPr/>
        <p:nvPr/>
      </p:nvGrpSpPr>
      <p:grpSpPr>
        <a:xfrm>
          <a:off x="0" y="0"/>
          <a:ext cx="0" cy="0"/>
          <a:chOff x="0" y="0"/>
          <a:chExt cx="0" cy="0"/>
        </a:xfrm>
      </p:grpSpPr>
      <p:pic>
        <p:nvPicPr>
          <p:cNvPr id="3" name="Picture 2" descr="A picture containing bird&#10;&#10;Description automatically generated">
            <a:extLst>
              <a:ext uri="{FF2B5EF4-FFF2-40B4-BE49-F238E27FC236}">
                <a16:creationId xmlns:a16="http://schemas.microsoft.com/office/drawing/2014/main" id="{A5C881F4-14F9-2240-2BD0-DF5915A3E82F}"/>
              </a:ext>
            </a:extLst>
          </p:cNvPr>
          <p:cNvPicPr>
            <a:picLocks noChangeAspect="1"/>
          </p:cNvPicPr>
          <p:nvPr/>
        </p:nvPicPr>
        <p:blipFill rotWithShape="1">
          <a:blip r:embed="rId3">
            <a:alphaModFix/>
          </a:blip>
          <a:srcRect l="3714" r="16519" b="-1"/>
          <a:stretch/>
        </p:blipFill>
        <p:spPr>
          <a:xfrm>
            <a:off x="526502" y="329317"/>
            <a:ext cx="11138995" cy="6127120"/>
          </a:xfrm>
          <a:prstGeom prst="rect">
            <a:avLst/>
          </a:prstGeom>
        </p:spPr>
      </p:pic>
      <p:sp>
        <p:nvSpPr>
          <p:cNvPr id="4" name="TextBox 3">
            <a:extLst>
              <a:ext uri="{FF2B5EF4-FFF2-40B4-BE49-F238E27FC236}">
                <a16:creationId xmlns:a16="http://schemas.microsoft.com/office/drawing/2014/main" id="{3D99F593-2441-38CC-E09E-661DE2E9D92E}"/>
              </a:ext>
            </a:extLst>
          </p:cNvPr>
          <p:cNvSpPr txBox="1"/>
          <p:nvPr/>
        </p:nvSpPr>
        <p:spPr>
          <a:xfrm>
            <a:off x="914400" y="885371"/>
            <a:ext cx="10276114" cy="2062103"/>
          </a:xfrm>
          <a:prstGeom prst="rect">
            <a:avLst/>
          </a:prstGeom>
          <a:noFill/>
        </p:spPr>
        <p:txBody>
          <a:bodyPr wrap="square" rtlCol="0">
            <a:spAutoFit/>
          </a:bodyPr>
          <a:lstStyle/>
          <a:p>
            <a:endParaRPr lang="en-US" sz="4800" b="1" dirty="0">
              <a:latin typeface="Calibri" panose="020F0502020204030204" pitchFamily="34" charset="0"/>
              <a:cs typeface="Calibri" panose="020F0502020204030204" pitchFamily="34" charset="0"/>
            </a:endParaRPr>
          </a:p>
          <a:p>
            <a:endParaRPr lang="en-US" sz="4000" dirty="0">
              <a:latin typeface="Calibri" panose="020F0502020204030204" pitchFamily="34" charset="0"/>
              <a:cs typeface="Calibri" panose="020F0502020204030204" pitchFamily="34" charset="0"/>
            </a:endParaRPr>
          </a:p>
          <a:p>
            <a:pPr algn="r"/>
            <a:endParaRPr lang="en-US" sz="4000" dirty="0">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5567EACC-745E-EB16-9C02-06903C3619D3}"/>
              </a:ext>
            </a:extLst>
          </p:cNvPr>
          <p:cNvSpPr/>
          <p:nvPr/>
        </p:nvSpPr>
        <p:spPr>
          <a:xfrm>
            <a:off x="1332528" y="711461"/>
            <a:ext cx="9677342" cy="2236013"/>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C967EB92-958F-2858-7EFD-F621ED82B4A4}"/>
              </a:ext>
            </a:extLst>
          </p:cNvPr>
          <p:cNvSpPr txBox="1"/>
          <p:nvPr/>
        </p:nvSpPr>
        <p:spPr>
          <a:xfrm>
            <a:off x="1657506" y="1039259"/>
            <a:ext cx="9201966" cy="1754326"/>
          </a:xfrm>
          <a:prstGeom prst="rect">
            <a:avLst/>
          </a:prstGeom>
          <a:noFill/>
        </p:spPr>
        <p:txBody>
          <a:bodyPr wrap="square" lIns="91440" tIns="45720" rIns="91440" bIns="45720" rtlCol="0" anchor="t">
            <a:spAutoFit/>
          </a:bodyPr>
          <a:lstStyle/>
          <a:p>
            <a:r>
              <a:rPr lang="en-US" sz="3600" dirty="0">
                <a:solidFill>
                  <a:schemeClr val="bg1"/>
                </a:solidFill>
                <a:cs typeface="Arial"/>
              </a:rPr>
              <a:t>Will you who witness these vows do all in your power to support these persons in their life </a:t>
            </a:r>
          </a:p>
          <a:p>
            <a:r>
              <a:rPr lang="en-US" sz="3600" dirty="0">
                <a:solidFill>
                  <a:schemeClr val="bg1"/>
                </a:solidFill>
                <a:cs typeface="Arial"/>
              </a:rPr>
              <a:t>in Christ?</a:t>
            </a:r>
          </a:p>
        </p:txBody>
      </p:sp>
      <p:sp>
        <p:nvSpPr>
          <p:cNvPr id="7" name="Rectangle 6">
            <a:extLst>
              <a:ext uri="{FF2B5EF4-FFF2-40B4-BE49-F238E27FC236}">
                <a16:creationId xmlns:a16="http://schemas.microsoft.com/office/drawing/2014/main" id="{F4C51DA5-3EAC-F146-C963-4CBDCEC10405}"/>
              </a:ext>
            </a:extLst>
          </p:cNvPr>
          <p:cNvSpPr/>
          <p:nvPr/>
        </p:nvSpPr>
        <p:spPr>
          <a:xfrm>
            <a:off x="2261662" y="3101362"/>
            <a:ext cx="2228564" cy="2062104"/>
          </a:xfrm>
          <a:prstGeom prst="rect">
            <a:avLst/>
          </a:prstGeom>
          <a:solidFill>
            <a:schemeClr val="accent1"/>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CBCBFA3E-D0E5-94FB-FB53-C8D51454D131}"/>
              </a:ext>
            </a:extLst>
          </p:cNvPr>
          <p:cNvSpPr txBox="1"/>
          <p:nvPr/>
        </p:nvSpPr>
        <p:spPr>
          <a:xfrm>
            <a:off x="2952383" y="3503528"/>
            <a:ext cx="1758777" cy="1200329"/>
          </a:xfrm>
          <a:prstGeom prst="rect">
            <a:avLst/>
          </a:prstGeom>
          <a:noFill/>
        </p:spPr>
        <p:txBody>
          <a:bodyPr wrap="square" lIns="91440" tIns="45720" rIns="91440" bIns="45720" rtlCol="0" anchor="t">
            <a:spAutoFit/>
          </a:bodyPr>
          <a:lstStyle/>
          <a:p>
            <a:r>
              <a:rPr lang="en-US" sz="3600" b="1" dirty="0">
                <a:solidFill>
                  <a:schemeClr val="bg1"/>
                </a:solidFill>
                <a:cs typeface="Arial"/>
              </a:rPr>
              <a:t>We</a:t>
            </a:r>
          </a:p>
          <a:p>
            <a:r>
              <a:rPr lang="en-US" sz="3600" b="1" dirty="0">
                <a:solidFill>
                  <a:schemeClr val="bg1"/>
                </a:solidFill>
                <a:cs typeface="Arial"/>
              </a:rPr>
              <a:t>will.</a:t>
            </a:r>
          </a:p>
        </p:txBody>
      </p:sp>
      <p:sp>
        <p:nvSpPr>
          <p:cNvPr id="5" name="Rectangle 4">
            <a:extLst>
              <a:ext uri="{FF2B5EF4-FFF2-40B4-BE49-F238E27FC236}">
                <a16:creationId xmlns:a16="http://schemas.microsoft.com/office/drawing/2014/main" id="{758325E1-749D-689C-4449-40FEE986E057}"/>
              </a:ext>
            </a:extLst>
          </p:cNvPr>
          <p:cNvSpPr/>
          <p:nvPr/>
        </p:nvSpPr>
        <p:spPr>
          <a:xfrm>
            <a:off x="4875610" y="3101362"/>
            <a:ext cx="6134260" cy="3045177"/>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1A61E6F6-EF76-84FF-4242-853980DAC4FA}"/>
              </a:ext>
            </a:extLst>
          </p:cNvPr>
          <p:cNvSpPr txBox="1"/>
          <p:nvPr/>
        </p:nvSpPr>
        <p:spPr>
          <a:xfrm>
            <a:off x="5401880" y="3564089"/>
            <a:ext cx="5308161" cy="2062103"/>
          </a:xfrm>
          <a:prstGeom prst="rect">
            <a:avLst/>
          </a:prstGeom>
          <a:noFill/>
        </p:spPr>
        <p:txBody>
          <a:bodyPr wrap="square" lIns="91440" tIns="45720" rIns="91440" bIns="45720" rtlCol="0" anchor="t">
            <a:spAutoFit/>
          </a:bodyPr>
          <a:lstStyle/>
          <a:p>
            <a:r>
              <a:rPr lang="en-US" sz="3200" dirty="0">
                <a:solidFill>
                  <a:schemeClr val="bg1"/>
                </a:solidFill>
                <a:latin typeface="+mj-lt"/>
                <a:cs typeface="Arial"/>
              </a:rPr>
              <a:t>Let us join with those who are committing themselves to Christ and renew our own baptismal covenant. </a:t>
            </a:r>
          </a:p>
        </p:txBody>
      </p:sp>
      <p:pic>
        <p:nvPicPr>
          <p:cNvPr id="10" name="Picture 9">
            <a:extLst>
              <a:ext uri="{FF2B5EF4-FFF2-40B4-BE49-F238E27FC236}">
                <a16:creationId xmlns:a16="http://schemas.microsoft.com/office/drawing/2014/main" id="{CE87298E-6F57-06D6-FA0F-8D3FC2B22204}"/>
              </a:ext>
            </a:extLst>
          </p:cNvPr>
          <p:cNvPicPr>
            <a:picLocks noChangeAspect="1"/>
          </p:cNvPicPr>
          <p:nvPr/>
        </p:nvPicPr>
        <p:blipFill>
          <a:blip r:embed="rId4"/>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10926666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8380E-E408-62BE-72F7-F31EA5134F60}"/>
            </a:ext>
          </a:extLst>
        </p:cNvPr>
        <p:cNvGrpSpPr/>
        <p:nvPr/>
      </p:nvGrpSpPr>
      <p:grpSpPr>
        <a:xfrm>
          <a:off x="0" y="0"/>
          <a:ext cx="0" cy="0"/>
          <a:chOff x="0" y="0"/>
          <a:chExt cx="0" cy="0"/>
        </a:xfrm>
      </p:grpSpPr>
      <p:sp>
        <p:nvSpPr>
          <p:cNvPr id="4" name="Right Arrow 3">
            <a:extLst>
              <a:ext uri="{FF2B5EF4-FFF2-40B4-BE49-F238E27FC236}">
                <a16:creationId xmlns:a16="http://schemas.microsoft.com/office/drawing/2014/main" id="{7006E106-27CE-4CC9-A8FF-9580C2967C36}"/>
              </a:ext>
            </a:extLst>
          </p:cNvPr>
          <p:cNvSpPr/>
          <p:nvPr/>
        </p:nvSpPr>
        <p:spPr>
          <a:xfrm>
            <a:off x="131972" y="3082380"/>
            <a:ext cx="2010487" cy="76876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Arc 1">
            <a:extLst>
              <a:ext uri="{FF2B5EF4-FFF2-40B4-BE49-F238E27FC236}">
                <a16:creationId xmlns:a16="http://schemas.microsoft.com/office/drawing/2014/main" id="{DB961BF3-EC9E-47EE-0CF1-9E24C28E6E1C}"/>
              </a:ext>
            </a:extLst>
          </p:cNvPr>
          <p:cNvSpPr/>
          <p:nvPr/>
        </p:nvSpPr>
        <p:spPr>
          <a:xfrm>
            <a:off x="1114816" y="1069666"/>
            <a:ext cx="10681179" cy="4196174"/>
          </a:xfrm>
          <a:prstGeom prst="arc">
            <a:avLst>
              <a:gd name="adj1" fmla="val 11483389"/>
              <a:gd name="adj2" fmla="val 21289221"/>
            </a:avLst>
          </a:prstGeom>
          <a:noFill/>
          <a:ln w="571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50800" dir="5400000" algn="ctr" rotWithShape="0">
              <a:schemeClr val="accent1">
                <a:lumMod val="20000"/>
                <a:lumOff val="80000"/>
              </a:schemeClr>
            </a:outerShdw>
            <a:softEdge rad="11897"/>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F81C937D-A789-D7BC-EC7A-9E25EB925548}"/>
              </a:ext>
            </a:extLst>
          </p:cNvPr>
          <p:cNvCxnSpPr>
            <a:cxnSpLocks/>
          </p:cNvCxnSpPr>
          <p:nvPr/>
        </p:nvCxnSpPr>
        <p:spPr>
          <a:xfrm>
            <a:off x="1653943" y="5438212"/>
            <a:ext cx="9977417" cy="0"/>
          </a:xfrm>
          <a:prstGeom prst="line">
            <a:avLst/>
          </a:prstGeom>
          <a:ln w="571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9D63BEF-ACE7-144C-F0BF-A4D2FCC099AB}"/>
              </a:ext>
            </a:extLst>
          </p:cNvPr>
          <p:cNvSpPr txBox="1"/>
          <p:nvPr/>
        </p:nvSpPr>
        <p:spPr>
          <a:xfrm>
            <a:off x="1694676" y="5580877"/>
            <a:ext cx="9521457" cy="707886"/>
          </a:xfrm>
          <a:prstGeom prst="rect">
            <a:avLst/>
          </a:prstGeom>
          <a:noFill/>
        </p:spPr>
        <p:txBody>
          <a:bodyPr wrap="square" rtlCol="0">
            <a:spAutoFit/>
          </a:bodyPr>
          <a:lstStyle/>
          <a:p>
            <a:pPr algn="ctr"/>
            <a:r>
              <a:rPr lang="en-US" sz="2000">
                <a:solidFill>
                  <a:schemeClr val="bg1">
                    <a:lumMod val="50000"/>
                  </a:schemeClr>
                </a:solidFill>
              </a:rPr>
              <a:t>A Journey in faith that takes as long as it takes; </a:t>
            </a:r>
          </a:p>
          <a:p>
            <a:pPr algn="ctr"/>
            <a:r>
              <a:rPr lang="en-US" sz="2000">
                <a:solidFill>
                  <a:schemeClr val="bg1">
                    <a:lumMod val="50000"/>
                  </a:schemeClr>
                </a:solidFill>
              </a:rPr>
              <a:t>lay led and supported by sponsors.</a:t>
            </a:r>
          </a:p>
        </p:txBody>
      </p:sp>
      <p:sp>
        <p:nvSpPr>
          <p:cNvPr id="9" name="TextBox 8">
            <a:extLst>
              <a:ext uri="{FF2B5EF4-FFF2-40B4-BE49-F238E27FC236}">
                <a16:creationId xmlns:a16="http://schemas.microsoft.com/office/drawing/2014/main" id="{9A903304-9292-8732-E832-3D2E4B886755}"/>
              </a:ext>
            </a:extLst>
          </p:cNvPr>
          <p:cNvSpPr txBox="1"/>
          <p:nvPr/>
        </p:nvSpPr>
        <p:spPr>
          <a:xfrm>
            <a:off x="9573791" y="5476812"/>
            <a:ext cx="2222204" cy="246221"/>
          </a:xfrm>
          <a:prstGeom prst="rect">
            <a:avLst/>
          </a:prstGeom>
          <a:noFill/>
        </p:spPr>
        <p:txBody>
          <a:bodyPr wrap="square" rtlCol="0">
            <a:spAutoFit/>
          </a:bodyPr>
          <a:lstStyle/>
          <a:p>
            <a:r>
              <a:rPr lang="en-US" sz="1000">
                <a:solidFill>
                  <a:schemeClr val="bg1">
                    <a:lumMod val="50000"/>
                  </a:schemeClr>
                </a:solidFill>
              </a:rPr>
              <a:t>*Adapted from the catechumenate</a:t>
            </a:r>
          </a:p>
        </p:txBody>
      </p:sp>
      <p:pic>
        <p:nvPicPr>
          <p:cNvPr id="10" name="Picture 9">
            <a:extLst>
              <a:ext uri="{FF2B5EF4-FFF2-40B4-BE49-F238E27FC236}">
                <a16:creationId xmlns:a16="http://schemas.microsoft.com/office/drawing/2014/main" id="{3B5223E2-3B62-43E6-AE2D-898880D0C3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4228" y="612473"/>
            <a:ext cx="1153896" cy="1201479"/>
          </a:xfrm>
          <a:prstGeom prst="rect">
            <a:avLst/>
          </a:prstGeom>
        </p:spPr>
      </p:pic>
      <p:sp>
        <p:nvSpPr>
          <p:cNvPr id="3" name="TextBox 2">
            <a:extLst>
              <a:ext uri="{FF2B5EF4-FFF2-40B4-BE49-F238E27FC236}">
                <a16:creationId xmlns:a16="http://schemas.microsoft.com/office/drawing/2014/main" id="{89BB8117-5776-0EB0-817C-7C3CA3AEE8DF}"/>
              </a:ext>
            </a:extLst>
          </p:cNvPr>
          <p:cNvSpPr txBox="1"/>
          <p:nvPr/>
        </p:nvSpPr>
        <p:spPr>
          <a:xfrm>
            <a:off x="372247" y="3312873"/>
            <a:ext cx="2421057" cy="307777"/>
          </a:xfrm>
          <a:prstGeom prst="rect">
            <a:avLst/>
          </a:prstGeom>
          <a:noFill/>
        </p:spPr>
        <p:txBody>
          <a:bodyPr wrap="square" rtlCol="0">
            <a:spAutoFit/>
          </a:bodyPr>
          <a:lstStyle/>
          <a:p>
            <a:r>
              <a:rPr lang="en-US" sz="1400">
                <a:solidFill>
                  <a:schemeClr val="bg1"/>
                </a:solidFill>
              </a:rPr>
              <a:t>Beginnings of faith</a:t>
            </a:r>
          </a:p>
        </p:txBody>
      </p:sp>
      <p:sp>
        <p:nvSpPr>
          <p:cNvPr id="24" name="TextBox 23">
            <a:extLst>
              <a:ext uri="{FF2B5EF4-FFF2-40B4-BE49-F238E27FC236}">
                <a16:creationId xmlns:a16="http://schemas.microsoft.com/office/drawing/2014/main" id="{222AB3C2-3348-75F4-4AED-FB0406DEC2A9}"/>
              </a:ext>
            </a:extLst>
          </p:cNvPr>
          <p:cNvSpPr txBox="1"/>
          <p:nvPr/>
        </p:nvSpPr>
        <p:spPr>
          <a:xfrm>
            <a:off x="3686048" y="4362838"/>
            <a:ext cx="1765834" cy="523220"/>
          </a:xfrm>
          <a:prstGeom prst="rect">
            <a:avLst/>
          </a:prstGeom>
          <a:noFill/>
        </p:spPr>
        <p:txBody>
          <a:bodyPr wrap="square" rtlCol="0">
            <a:spAutoFit/>
          </a:bodyPr>
          <a:lstStyle/>
          <a:p>
            <a:r>
              <a:rPr lang="en-US" sz="1400"/>
              <a:t>Scripture, Community</a:t>
            </a:r>
          </a:p>
          <a:p>
            <a:r>
              <a:rPr lang="en-US" sz="1400"/>
              <a:t>Liturgy, Mission</a:t>
            </a:r>
          </a:p>
        </p:txBody>
      </p:sp>
      <p:sp>
        <p:nvSpPr>
          <p:cNvPr id="25" name="TextBox 24">
            <a:extLst>
              <a:ext uri="{FF2B5EF4-FFF2-40B4-BE49-F238E27FC236}">
                <a16:creationId xmlns:a16="http://schemas.microsoft.com/office/drawing/2014/main" id="{342416FB-9446-71E1-C9CF-CC9FDF92A8FD}"/>
              </a:ext>
            </a:extLst>
          </p:cNvPr>
          <p:cNvSpPr txBox="1"/>
          <p:nvPr/>
        </p:nvSpPr>
        <p:spPr>
          <a:xfrm>
            <a:off x="6305918" y="4406495"/>
            <a:ext cx="1243334" cy="523220"/>
          </a:xfrm>
          <a:prstGeom prst="rect">
            <a:avLst/>
          </a:prstGeom>
          <a:noFill/>
        </p:spPr>
        <p:txBody>
          <a:bodyPr wrap="square" rtlCol="0">
            <a:spAutoFit/>
          </a:bodyPr>
          <a:lstStyle/>
          <a:p>
            <a:r>
              <a:rPr lang="en-US" sz="1400"/>
              <a:t>Prayer and Discernment</a:t>
            </a:r>
          </a:p>
        </p:txBody>
      </p:sp>
      <p:sp>
        <p:nvSpPr>
          <p:cNvPr id="27" name="TextBox 26">
            <a:extLst>
              <a:ext uri="{FF2B5EF4-FFF2-40B4-BE49-F238E27FC236}">
                <a16:creationId xmlns:a16="http://schemas.microsoft.com/office/drawing/2014/main" id="{C228EFEE-82DD-5CE5-823A-41D12E46D5A7}"/>
              </a:ext>
            </a:extLst>
          </p:cNvPr>
          <p:cNvSpPr txBox="1"/>
          <p:nvPr/>
        </p:nvSpPr>
        <p:spPr>
          <a:xfrm>
            <a:off x="8782312" y="4425559"/>
            <a:ext cx="2433821" cy="523220"/>
          </a:xfrm>
          <a:prstGeom prst="rect">
            <a:avLst/>
          </a:prstGeom>
          <a:noFill/>
        </p:spPr>
        <p:txBody>
          <a:bodyPr wrap="square" rtlCol="0">
            <a:spAutoFit/>
          </a:bodyPr>
          <a:lstStyle/>
          <a:p>
            <a:r>
              <a:rPr lang="en-US" sz="1400"/>
              <a:t>Reflecting on </a:t>
            </a:r>
          </a:p>
          <a:p>
            <a:r>
              <a:rPr lang="en-US" sz="1400"/>
              <a:t>Sacramental Experience</a:t>
            </a:r>
          </a:p>
        </p:txBody>
      </p:sp>
      <p:sp>
        <p:nvSpPr>
          <p:cNvPr id="29" name="Right Arrow 28">
            <a:extLst>
              <a:ext uri="{FF2B5EF4-FFF2-40B4-BE49-F238E27FC236}">
                <a16:creationId xmlns:a16="http://schemas.microsoft.com/office/drawing/2014/main" id="{02AA45FF-F750-5E18-4932-341547FC16FA}"/>
              </a:ext>
            </a:extLst>
          </p:cNvPr>
          <p:cNvSpPr/>
          <p:nvPr/>
        </p:nvSpPr>
        <p:spPr>
          <a:xfrm>
            <a:off x="3773730" y="4862987"/>
            <a:ext cx="1077096" cy="122772"/>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32" name="Right Arrow 31">
            <a:extLst>
              <a:ext uri="{FF2B5EF4-FFF2-40B4-BE49-F238E27FC236}">
                <a16:creationId xmlns:a16="http://schemas.microsoft.com/office/drawing/2014/main" id="{C618D37B-4BCF-78E5-D8F8-79E385403371}"/>
              </a:ext>
            </a:extLst>
          </p:cNvPr>
          <p:cNvSpPr/>
          <p:nvPr/>
        </p:nvSpPr>
        <p:spPr>
          <a:xfrm>
            <a:off x="6389037" y="4862987"/>
            <a:ext cx="1077096" cy="122772"/>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34" name="Right Arrow 33">
            <a:extLst>
              <a:ext uri="{FF2B5EF4-FFF2-40B4-BE49-F238E27FC236}">
                <a16:creationId xmlns:a16="http://schemas.microsoft.com/office/drawing/2014/main" id="{E21B3D85-7118-2E0F-6FB6-61DAF63B4800}"/>
              </a:ext>
            </a:extLst>
          </p:cNvPr>
          <p:cNvSpPr/>
          <p:nvPr/>
        </p:nvSpPr>
        <p:spPr>
          <a:xfrm>
            <a:off x="8876730" y="4862987"/>
            <a:ext cx="1077096" cy="122772"/>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3" name="Rectangle 12">
            <a:extLst>
              <a:ext uri="{FF2B5EF4-FFF2-40B4-BE49-F238E27FC236}">
                <a16:creationId xmlns:a16="http://schemas.microsoft.com/office/drawing/2014/main" id="{89682F5E-6FF2-ABDD-4BBE-5C6235DB5CE2}"/>
              </a:ext>
            </a:extLst>
          </p:cNvPr>
          <p:cNvSpPr/>
          <p:nvPr/>
        </p:nvSpPr>
        <p:spPr>
          <a:xfrm>
            <a:off x="-10510" y="-8222"/>
            <a:ext cx="2982712" cy="1121675"/>
          </a:xfrm>
          <a:prstGeom prst="rect">
            <a:avLst/>
          </a:prstGeom>
          <a:gradFill flip="none" rotWithShape="1">
            <a:gsLst>
              <a:gs pos="0">
                <a:schemeClr val="accent6"/>
              </a:gs>
              <a:gs pos="14000">
                <a:schemeClr val="accent6">
                  <a:lumMod val="60000"/>
                  <a:lumOff val="40000"/>
                </a:schemeClr>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4A1527E-1DA6-300B-F31D-42BD2393461D}"/>
              </a:ext>
            </a:extLst>
          </p:cNvPr>
          <p:cNvSpPr txBox="1"/>
          <p:nvPr/>
        </p:nvSpPr>
        <p:spPr>
          <a:xfrm>
            <a:off x="315018" y="374737"/>
            <a:ext cx="2478286" cy="400110"/>
          </a:xfrm>
          <a:prstGeom prst="rect">
            <a:avLst/>
          </a:prstGeom>
          <a:noFill/>
        </p:spPr>
        <p:txBody>
          <a:bodyPr wrap="square" rtlCol="0">
            <a:spAutoFit/>
          </a:bodyPr>
          <a:lstStyle/>
          <a:p>
            <a:r>
              <a:rPr lang="en-US" sz="2000" b="1">
                <a:solidFill>
                  <a:schemeClr val="bg1"/>
                </a:solidFill>
              </a:rPr>
              <a:t>Discipleship Process*</a:t>
            </a:r>
          </a:p>
        </p:txBody>
      </p:sp>
      <p:graphicFrame>
        <p:nvGraphicFramePr>
          <p:cNvPr id="11" name="Diagram 10">
            <a:extLst>
              <a:ext uri="{FF2B5EF4-FFF2-40B4-BE49-F238E27FC236}">
                <a16:creationId xmlns:a16="http://schemas.microsoft.com/office/drawing/2014/main" id="{89A2A1FF-34EC-1625-9F43-23ADB1F99F71}"/>
              </a:ext>
            </a:extLst>
          </p:cNvPr>
          <p:cNvGraphicFramePr/>
          <p:nvPr>
            <p:extLst>
              <p:ext uri="{D42A27DB-BD31-4B8C-83A1-F6EECF244321}">
                <p14:modId xmlns:p14="http://schemas.microsoft.com/office/powerpoint/2010/main" val="3878294816"/>
              </p:ext>
            </p:extLst>
          </p:nvPr>
        </p:nvGraphicFramePr>
        <p:xfrm>
          <a:off x="2264905" y="2128989"/>
          <a:ext cx="9531090" cy="26170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a:extLst>
              <a:ext uri="{FF2B5EF4-FFF2-40B4-BE49-F238E27FC236}">
                <a16:creationId xmlns:a16="http://schemas.microsoft.com/office/drawing/2014/main" id="{63BCE6ED-9680-62B6-0BE4-51BAB18EFB62}"/>
              </a:ext>
            </a:extLst>
          </p:cNvPr>
          <p:cNvPicPr>
            <a:picLocks noChangeAspect="1"/>
          </p:cNvPicPr>
          <p:nvPr/>
        </p:nvPicPr>
        <p:blipFill>
          <a:blip r:embed="rId9"/>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957424404"/>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3ED64-91BE-5513-5D04-CEE072765B9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69BD6AD-FE4F-39D7-27AC-07E9C33590EC}"/>
              </a:ext>
            </a:extLst>
          </p:cNvPr>
          <p:cNvSpPr txBox="1"/>
          <p:nvPr/>
        </p:nvSpPr>
        <p:spPr>
          <a:xfrm>
            <a:off x="1592703" y="5613817"/>
            <a:ext cx="1758658" cy="523220"/>
          </a:xfrm>
          <a:prstGeom prst="rect">
            <a:avLst/>
          </a:prstGeom>
          <a:noFill/>
        </p:spPr>
        <p:txBody>
          <a:bodyPr wrap="square" rtlCol="0">
            <a:spAutoFit/>
          </a:bodyPr>
          <a:lstStyle/>
          <a:p>
            <a:r>
              <a:rPr lang="en-US" sz="2800" b="1" i="1"/>
              <a:t>BAPTISM</a:t>
            </a:r>
            <a:r>
              <a:rPr lang="en-US"/>
              <a:t> </a:t>
            </a:r>
          </a:p>
        </p:txBody>
      </p:sp>
      <p:sp>
        <p:nvSpPr>
          <p:cNvPr id="4" name="TextBox 3">
            <a:extLst>
              <a:ext uri="{FF2B5EF4-FFF2-40B4-BE49-F238E27FC236}">
                <a16:creationId xmlns:a16="http://schemas.microsoft.com/office/drawing/2014/main" id="{9EA0CB5F-CCC7-AFAE-258E-D01C1CFB883C}"/>
              </a:ext>
            </a:extLst>
          </p:cNvPr>
          <p:cNvSpPr txBox="1"/>
          <p:nvPr/>
        </p:nvSpPr>
        <p:spPr>
          <a:xfrm>
            <a:off x="4986328" y="5675372"/>
            <a:ext cx="3194137" cy="461665"/>
          </a:xfrm>
          <a:prstGeom prst="rect">
            <a:avLst/>
          </a:prstGeom>
          <a:noFill/>
        </p:spPr>
        <p:txBody>
          <a:bodyPr wrap="square" rtlCol="0">
            <a:spAutoFit/>
          </a:bodyPr>
          <a:lstStyle/>
          <a:p>
            <a:r>
              <a:rPr lang="en-US" sz="2400" b="1" i="1"/>
              <a:t>CONFIRMATION</a:t>
            </a:r>
            <a:r>
              <a:rPr lang="en-US"/>
              <a:t> </a:t>
            </a:r>
          </a:p>
        </p:txBody>
      </p:sp>
      <p:sp>
        <p:nvSpPr>
          <p:cNvPr id="5" name="TextBox 4">
            <a:extLst>
              <a:ext uri="{FF2B5EF4-FFF2-40B4-BE49-F238E27FC236}">
                <a16:creationId xmlns:a16="http://schemas.microsoft.com/office/drawing/2014/main" id="{592D0E30-A47F-1707-AFF5-F796601854E1}"/>
              </a:ext>
            </a:extLst>
          </p:cNvPr>
          <p:cNvSpPr txBox="1"/>
          <p:nvPr/>
        </p:nvSpPr>
        <p:spPr>
          <a:xfrm>
            <a:off x="8504374" y="5613817"/>
            <a:ext cx="2622115" cy="830997"/>
          </a:xfrm>
          <a:prstGeom prst="rect">
            <a:avLst/>
          </a:prstGeom>
          <a:noFill/>
        </p:spPr>
        <p:txBody>
          <a:bodyPr wrap="square" rtlCol="0">
            <a:spAutoFit/>
          </a:bodyPr>
          <a:lstStyle/>
          <a:p>
            <a:pPr algn="ctr"/>
            <a:r>
              <a:rPr lang="en-US" sz="2400" b="1" i="1"/>
              <a:t>REAFFIRMATION </a:t>
            </a:r>
          </a:p>
          <a:p>
            <a:pPr algn="ctr"/>
            <a:r>
              <a:rPr lang="en-US" sz="2400" b="1" i="1"/>
              <a:t>RECEPTION </a:t>
            </a:r>
          </a:p>
        </p:txBody>
      </p:sp>
      <p:sp>
        <p:nvSpPr>
          <p:cNvPr id="6" name="Oval 5">
            <a:extLst>
              <a:ext uri="{FF2B5EF4-FFF2-40B4-BE49-F238E27FC236}">
                <a16:creationId xmlns:a16="http://schemas.microsoft.com/office/drawing/2014/main" id="{E31BEDAB-0BCD-E47F-5030-755F33D581B3}"/>
              </a:ext>
            </a:extLst>
          </p:cNvPr>
          <p:cNvSpPr/>
          <p:nvPr/>
        </p:nvSpPr>
        <p:spPr>
          <a:xfrm>
            <a:off x="787052" y="1954786"/>
            <a:ext cx="3319397" cy="346135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a:extLst>
              <a:ext uri="{FF2B5EF4-FFF2-40B4-BE49-F238E27FC236}">
                <a16:creationId xmlns:a16="http://schemas.microsoft.com/office/drawing/2014/main" id="{0FCB75FB-D745-EE55-5D7A-5338C2B73F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826" r="17751"/>
          <a:stretch>
            <a:fillRect/>
          </a:stretch>
        </p:blipFill>
        <p:spPr bwMode="auto">
          <a:xfrm>
            <a:off x="1411725" y="1905423"/>
            <a:ext cx="2120615" cy="3343587"/>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33401B0-2973-4AD8-2A7F-91FA31B612C0}"/>
              </a:ext>
            </a:extLst>
          </p:cNvPr>
          <p:cNvSpPr/>
          <p:nvPr/>
        </p:nvSpPr>
        <p:spPr>
          <a:xfrm>
            <a:off x="4431046" y="1954786"/>
            <a:ext cx="3319397" cy="346135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4">
            <a:extLst>
              <a:ext uri="{FF2B5EF4-FFF2-40B4-BE49-F238E27FC236}">
                <a16:creationId xmlns:a16="http://schemas.microsoft.com/office/drawing/2014/main" id="{EB416A25-8EED-FF47-F375-BD2AFD6D55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6328" y="2516370"/>
            <a:ext cx="2208832" cy="233819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50ADBAF9-25B3-451D-D024-C44420BA46CC}"/>
              </a:ext>
            </a:extLst>
          </p:cNvPr>
          <p:cNvSpPr/>
          <p:nvPr/>
        </p:nvSpPr>
        <p:spPr>
          <a:xfrm>
            <a:off x="8085551" y="1954786"/>
            <a:ext cx="3319397" cy="346135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6">
            <a:extLst>
              <a:ext uri="{FF2B5EF4-FFF2-40B4-BE49-F238E27FC236}">
                <a16:creationId xmlns:a16="http://schemas.microsoft.com/office/drawing/2014/main" id="{B5E2D03A-B50A-57A0-98DA-2ACC252330D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504" t="18679" r="16060" b="19578"/>
          <a:stretch>
            <a:fillRect/>
          </a:stretch>
        </p:blipFill>
        <p:spPr bwMode="auto">
          <a:xfrm>
            <a:off x="8310981" y="2178880"/>
            <a:ext cx="2862959" cy="254575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60A5002D-AE9F-7F7C-DDC2-485D7F183344}"/>
              </a:ext>
            </a:extLst>
          </p:cNvPr>
          <p:cNvSpPr/>
          <p:nvPr/>
        </p:nvSpPr>
        <p:spPr>
          <a:xfrm>
            <a:off x="-10510" y="-8222"/>
            <a:ext cx="12202510" cy="112167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a:extLst>
              <a:ext uri="{FF2B5EF4-FFF2-40B4-BE49-F238E27FC236}">
                <a16:creationId xmlns:a16="http://schemas.microsoft.com/office/drawing/2014/main" id="{385CFCDB-DBEC-900D-A0BC-80F6817B208B}"/>
              </a:ext>
            </a:extLst>
          </p:cNvPr>
          <p:cNvSpPr/>
          <p:nvPr/>
        </p:nvSpPr>
        <p:spPr>
          <a:xfrm>
            <a:off x="0" y="1400646"/>
            <a:ext cx="3081403" cy="480096"/>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1049B3DB-BC3E-42E1-076E-A620F45AC482}"/>
              </a:ext>
            </a:extLst>
          </p:cNvPr>
          <p:cNvPicPr>
            <a:picLocks noChangeAspect="1"/>
          </p:cNvPicPr>
          <p:nvPr/>
        </p:nvPicPr>
        <p:blipFill>
          <a:blip r:embed="rId6"/>
          <a:srcRect l="36508" t="32605" r="37699" b="35173"/>
          <a:stretch>
            <a:fillRect/>
          </a:stretch>
        </p:blipFill>
        <p:spPr>
          <a:xfrm>
            <a:off x="10941804" y="-8223"/>
            <a:ext cx="693549" cy="1121675"/>
          </a:xfrm>
          <a:prstGeom prst="rect">
            <a:avLst/>
          </a:prstGeom>
        </p:spPr>
      </p:pic>
    </p:spTree>
    <p:extLst>
      <p:ext uri="{BB962C8B-B14F-4D97-AF65-F5344CB8AC3E}">
        <p14:creationId xmlns:p14="http://schemas.microsoft.com/office/powerpoint/2010/main" val="10417946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graphical user interface&#10;&#10;Description automatically generated">
            <a:extLst>
              <a:ext uri="{FF2B5EF4-FFF2-40B4-BE49-F238E27FC236}">
                <a16:creationId xmlns:a16="http://schemas.microsoft.com/office/drawing/2014/main" id="{CCFB812F-E0BA-2CD6-6971-68E40587D1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89493"/>
            <a:ext cx="12192000" cy="5330915"/>
          </a:xfrm>
          <a:prstGeom prst="rect">
            <a:avLst/>
          </a:prstGeom>
        </p:spPr>
      </p:pic>
      <p:sp>
        <p:nvSpPr>
          <p:cNvPr id="2" name="Rectangle 1">
            <a:extLst>
              <a:ext uri="{FF2B5EF4-FFF2-40B4-BE49-F238E27FC236}">
                <a16:creationId xmlns:a16="http://schemas.microsoft.com/office/drawing/2014/main" id="{EE684A34-86B4-1AE8-1479-8B689AC259DB}"/>
              </a:ext>
            </a:extLst>
          </p:cNvPr>
          <p:cNvSpPr/>
          <p:nvPr/>
        </p:nvSpPr>
        <p:spPr>
          <a:xfrm>
            <a:off x="-10510" y="5820408"/>
            <a:ext cx="12202510" cy="112167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FD12A8B-A379-F7AC-D8D4-4622CBB3A07D}"/>
              </a:ext>
            </a:extLst>
          </p:cNvPr>
          <p:cNvSpPr/>
          <p:nvPr/>
        </p:nvSpPr>
        <p:spPr>
          <a:xfrm>
            <a:off x="-986" y="0"/>
            <a:ext cx="12192986" cy="929101"/>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C996723-C6BA-D95E-4845-4C9A408C0461}"/>
              </a:ext>
            </a:extLst>
          </p:cNvPr>
          <p:cNvPicPr>
            <a:picLocks noChangeAspect="1"/>
          </p:cNvPicPr>
          <p:nvPr/>
        </p:nvPicPr>
        <p:blipFill>
          <a:blip r:embed="rId4"/>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9556723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rowan williams">
            <a:extLst>
              <a:ext uri="{FF2B5EF4-FFF2-40B4-BE49-F238E27FC236}">
                <a16:creationId xmlns:a16="http://schemas.microsoft.com/office/drawing/2014/main" id="{33383730-9401-4341-873C-A12EE9FF36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806" r="2492" b="9091"/>
          <a:stretch/>
        </p:blipFill>
        <p:spPr bwMode="auto">
          <a:xfrm>
            <a:off x="-10510" y="0"/>
            <a:ext cx="7347603" cy="66194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B18D6D1-A489-2449-BA72-E17511B32214}"/>
              </a:ext>
            </a:extLst>
          </p:cNvPr>
          <p:cNvSpPr>
            <a:spLocks noGrp="1"/>
          </p:cNvSpPr>
          <p:nvPr>
            <p:ph type="ctrTitle"/>
          </p:nvPr>
        </p:nvSpPr>
        <p:spPr>
          <a:xfrm>
            <a:off x="7926221" y="2271588"/>
            <a:ext cx="3676650" cy="3217787"/>
          </a:xfrm>
        </p:spPr>
        <p:txBody>
          <a:bodyPr anchor="b">
            <a:normAutofit fontScale="90000"/>
          </a:bodyPr>
          <a:lstStyle/>
          <a:p>
            <a:pPr algn="l">
              <a:lnSpc>
                <a:spcPct val="150000"/>
              </a:lnSpc>
            </a:pPr>
            <a:r>
              <a:rPr lang="en-US" sz="3000" dirty="0"/>
              <a:t>“The purpose of the church is to </a:t>
            </a:r>
            <a:r>
              <a:rPr lang="en-US" sz="3000" b="1" dirty="0"/>
              <a:t>form people </a:t>
            </a:r>
            <a:r>
              <a:rPr lang="en-US" sz="3000" dirty="0"/>
              <a:t>into the kinds of people who can </a:t>
            </a:r>
            <a:r>
              <a:rPr lang="en-US" sz="3000" b="1" dirty="0"/>
              <a:t>receive the gifts </a:t>
            </a:r>
            <a:r>
              <a:rPr lang="en-US" sz="3000" dirty="0"/>
              <a:t>God wants to give.”</a:t>
            </a:r>
            <a:br>
              <a:rPr lang="en-US" sz="3000" dirty="0"/>
            </a:br>
            <a:br>
              <a:rPr lang="en-US" sz="3000" dirty="0"/>
            </a:br>
            <a:endParaRPr lang="en-US" sz="3000" dirty="0"/>
          </a:p>
        </p:txBody>
      </p:sp>
      <p:sp>
        <p:nvSpPr>
          <p:cNvPr id="3" name="Subtitle 2">
            <a:extLst>
              <a:ext uri="{FF2B5EF4-FFF2-40B4-BE49-F238E27FC236}">
                <a16:creationId xmlns:a16="http://schemas.microsoft.com/office/drawing/2014/main" id="{A4C04F43-24CE-0848-8CD2-763A032CF42B}"/>
              </a:ext>
            </a:extLst>
          </p:cNvPr>
          <p:cNvSpPr>
            <a:spLocks noGrp="1"/>
          </p:cNvSpPr>
          <p:nvPr>
            <p:ph type="subTitle" idx="1"/>
          </p:nvPr>
        </p:nvSpPr>
        <p:spPr>
          <a:xfrm>
            <a:off x="7926221" y="4411482"/>
            <a:ext cx="3676650" cy="458691"/>
          </a:xfrm>
        </p:spPr>
        <p:txBody>
          <a:bodyPr>
            <a:normAutofit/>
          </a:bodyPr>
          <a:lstStyle/>
          <a:p>
            <a:pPr algn="r"/>
            <a:r>
              <a:rPr lang="en-US" sz="2000" b="1" i="1">
                <a:solidFill>
                  <a:schemeClr val="accent1"/>
                </a:solidFill>
              </a:rPr>
              <a:t>– Rowan Williams</a:t>
            </a:r>
          </a:p>
        </p:txBody>
      </p:sp>
      <p:sp>
        <p:nvSpPr>
          <p:cNvPr id="4" name="Rectangle 3">
            <a:extLst>
              <a:ext uri="{FF2B5EF4-FFF2-40B4-BE49-F238E27FC236}">
                <a16:creationId xmlns:a16="http://schemas.microsoft.com/office/drawing/2014/main" id="{C11EF053-9B7A-A153-D188-5C455B14A025}"/>
              </a:ext>
            </a:extLst>
          </p:cNvPr>
          <p:cNvSpPr/>
          <p:nvPr/>
        </p:nvSpPr>
        <p:spPr>
          <a:xfrm>
            <a:off x="-10510" y="5820408"/>
            <a:ext cx="12202510" cy="112167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E567D2FB-C931-FD03-D5DF-78FC9A009DA5}"/>
              </a:ext>
            </a:extLst>
          </p:cNvPr>
          <p:cNvPicPr>
            <a:picLocks noChangeAspect="1"/>
          </p:cNvPicPr>
          <p:nvPr/>
        </p:nvPicPr>
        <p:blipFill>
          <a:blip r:embed="rId4"/>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1235077801"/>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2">
            <a:extLst>
              <a:ext uri="{FF2B5EF4-FFF2-40B4-BE49-F238E27FC236}">
                <a16:creationId xmlns:a16="http://schemas.microsoft.com/office/drawing/2014/main" id="{86EDC4E6-E7F2-2B1E-3656-6965F1251DD3}"/>
              </a:ext>
            </a:extLst>
          </p:cNvPr>
          <p:cNvSpPr txBox="1">
            <a:spLocks/>
          </p:cNvSpPr>
          <p:nvPr/>
        </p:nvSpPr>
        <p:spPr>
          <a:xfrm>
            <a:off x="549280" y="1963436"/>
            <a:ext cx="4505484" cy="3341384"/>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841248">
              <a:spcBef>
                <a:spcPts val="920"/>
              </a:spcBef>
              <a:buNone/>
            </a:pPr>
            <a:r>
              <a:rPr lang="en-US" sz="6000" b="1" kern="1200" dirty="0">
                <a:solidFill>
                  <a:schemeClr val="bg1"/>
                </a:solidFill>
                <a:latin typeface="+mn-lt"/>
                <a:ea typeface="+mn-ea"/>
                <a:cs typeface="+mn-cs"/>
              </a:rPr>
              <a:t>“We do not </a:t>
            </a:r>
          </a:p>
          <a:p>
            <a:pPr marL="0" indent="0" algn="ctr" defTabSz="841248">
              <a:spcBef>
                <a:spcPts val="920"/>
              </a:spcBef>
              <a:buNone/>
            </a:pPr>
            <a:r>
              <a:rPr lang="en-US" sz="6000" b="1" kern="1200" dirty="0">
                <a:solidFill>
                  <a:schemeClr val="bg1"/>
                </a:solidFill>
                <a:latin typeface="+mn-lt"/>
                <a:ea typeface="+mn-ea"/>
                <a:cs typeface="+mn-cs"/>
              </a:rPr>
              <a:t>half-ass baptize people.” </a:t>
            </a:r>
          </a:p>
          <a:p>
            <a:pPr marL="0" indent="0" algn="ctr" defTabSz="841248">
              <a:spcBef>
                <a:spcPts val="920"/>
              </a:spcBef>
              <a:buNone/>
            </a:pPr>
            <a:endParaRPr lang="en-US" sz="2576" kern="1200" dirty="0">
              <a:solidFill>
                <a:schemeClr val="tx1"/>
              </a:solidFill>
              <a:latin typeface="+mn-lt"/>
              <a:ea typeface="+mn-ea"/>
              <a:cs typeface="+mn-cs"/>
            </a:endParaRPr>
          </a:p>
          <a:p>
            <a:pPr marL="0" indent="0" algn="ctr" defTabSz="841248">
              <a:spcBef>
                <a:spcPts val="920"/>
              </a:spcBef>
              <a:buNone/>
            </a:pPr>
            <a:r>
              <a:rPr lang="en-US" sz="2944" kern="1200" dirty="0">
                <a:solidFill>
                  <a:schemeClr val="bg1"/>
                </a:solidFill>
                <a:latin typeface="+mn-lt"/>
                <a:ea typeface="+mn-ea"/>
                <a:cs typeface="+mn-cs"/>
              </a:rPr>
              <a:t>Bishop Barbara Harris</a:t>
            </a:r>
            <a:endParaRPr lang="en-US" sz="6000" dirty="0">
              <a:solidFill>
                <a:schemeClr val="bg1"/>
              </a:solidFill>
            </a:endParaRPr>
          </a:p>
        </p:txBody>
      </p:sp>
      <p:sp>
        <p:nvSpPr>
          <p:cNvPr id="2" name="Rectangle 1">
            <a:extLst>
              <a:ext uri="{FF2B5EF4-FFF2-40B4-BE49-F238E27FC236}">
                <a16:creationId xmlns:a16="http://schemas.microsoft.com/office/drawing/2014/main" id="{57E2499C-1B92-8893-C6F3-CA5785099D34}"/>
              </a:ext>
            </a:extLst>
          </p:cNvPr>
          <p:cNvSpPr/>
          <p:nvPr/>
        </p:nvSpPr>
        <p:spPr>
          <a:xfrm>
            <a:off x="457200" y="5830822"/>
            <a:ext cx="11277600" cy="524429"/>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in a suit with her hand on her chin&#10;&#10;Description automatically generated">
            <a:extLst>
              <a:ext uri="{FF2B5EF4-FFF2-40B4-BE49-F238E27FC236}">
                <a16:creationId xmlns:a16="http://schemas.microsoft.com/office/drawing/2014/main" id="{15CDBC67-F246-6B6D-C959-292E6BDB2D13}"/>
              </a:ext>
            </a:extLst>
          </p:cNvPr>
          <p:cNvPicPr>
            <a:picLocks noChangeAspect="1"/>
          </p:cNvPicPr>
          <p:nvPr/>
        </p:nvPicPr>
        <p:blipFill>
          <a:blip r:embed="rId3"/>
          <a:stretch>
            <a:fillRect/>
          </a:stretch>
        </p:blipFill>
        <p:spPr>
          <a:xfrm>
            <a:off x="5347275" y="207889"/>
            <a:ext cx="4178460" cy="6441793"/>
          </a:xfrm>
          <a:prstGeom prst="rect">
            <a:avLst/>
          </a:prstGeom>
        </p:spPr>
      </p:pic>
      <p:pic>
        <p:nvPicPr>
          <p:cNvPr id="8" name="Picture 7">
            <a:extLst>
              <a:ext uri="{FF2B5EF4-FFF2-40B4-BE49-F238E27FC236}">
                <a16:creationId xmlns:a16="http://schemas.microsoft.com/office/drawing/2014/main" id="{9CB6ED49-D66C-CB1F-6BA1-4C98AB61B87C}"/>
              </a:ext>
            </a:extLst>
          </p:cNvPr>
          <p:cNvPicPr>
            <a:picLocks noChangeAspect="1"/>
          </p:cNvPicPr>
          <p:nvPr/>
        </p:nvPicPr>
        <p:blipFill>
          <a:blip r:embed="rId4"/>
          <a:srcRect l="36508" t="32605" r="37699" b="35173"/>
          <a:stretch>
            <a:fillRect/>
          </a:stretch>
        </p:blipFill>
        <p:spPr>
          <a:xfrm>
            <a:off x="10637594" y="420988"/>
            <a:ext cx="693549" cy="1121675"/>
          </a:xfrm>
          <a:prstGeom prst="rect">
            <a:avLst/>
          </a:prstGeom>
        </p:spPr>
      </p:pic>
    </p:spTree>
    <p:extLst>
      <p:ext uri="{BB962C8B-B14F-4D97-AF65-F5344CB8AC3E}">
        <p14:creationId xmlns:p14="http://schemas.microsoft.com/office/powerpoint/2010/main" val="25677111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icture containing grass, outdoor, field, lush&#10;&#10;Description automatically generated">
            <a:extLst>
              <a:ext uri="{FF2B5EF4-FFF2-40B4-BE49-F238E27FC236}">
                <a16:creationId xmlns:a16="http://schemas.microsoft.com/office/drawing/2014/main" id="{995D75D1-33B2-0C2F-936E-0C9C31A5E7E3}"/>
              </a:ext>
            </a:extLst>
          </p:cNvPr>
          <p:cNvPicPr>
            <a:picLocks noGrp="1" noChangeAspect="1"/>
          </p:cNvPicPr>
          <p:nvPr>
            <p:ph idx="1"/>
          </p:nvPr>
        </p:nvPicPr>
        <p:blipFill>
          <a:blip r:embed="rId3"/>
          <a:srcRect t="15429"/>
          <a:stretch>
            <a:fillRect/>
          </a:stretch>
        </p:blipFill>
        <p:spPr>
          <a:xfrm>
            <a:off x="20" y="1282"/>
            <a:ext cx="12191980" cy="6856718"/>
          </a:xfrm>
          <a:prstGeom prst="rect">
            <a:avLst/>
          </a:prstGeom>
        </p:spPr>
      </p:pic>
    </p:spTree>
    <p:extLst>
      <p:ext uri="{BB962C8B-B14F-4D97-AF65-F5344CB8AC3E}">
        <p14:creationId xmlns:p14="http://schemas.microsoft.com/office/powerpoint/2010/main" val="35067898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40D1A-D645-18A9-B1E0-357BE1C4771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603D18C-45EB-B7C0-D95B-6A8BE1BDE7CE}"/>
              </a:ext>
            </a:extLst>
          </p:cNvPr>
          <p:cNvSpPr/>
          <p:nvPr/>
        </p:nvSpPr>
        <p:spPr>
          <a:xfrm>
            <a:off x="-986" y="5028512"/>
            <a:ext cx="12192986" cy="1879941"/>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387F7BE-D86A-BDE1-A3B0-B736D7AB116C}"/>
              </a:ext>
            </a:extLst>
          </p:cNvPr>
          <p:cNvSpPr txBox="1"/>
          <p:nvPr/>
        </p:nvSpPr>
        <p:spPr>
          <a:xfrm>
            <a:off x="5185543" y="570129"/>
            <a:ext cx="2814144" cy="461665"/>
          </a:xfrm>
          <a:prstGeom prst="rect">
            <a:avLst/>
          </a:prstGeom>
          <a:noFill/>
        </p:spPr>
        <p:txBody>
          <a:bodyPr wrap="square" lIns="91440" tIns="45720" rIns="91440" bIns="45720" rtlCol="0" anchor="t">
            <a:spAutoFit/>
          </a:bodyPr>
          <a:lstStyle/>
          <a:p>
            <a:endParaRPr lang="en-US" sz="2400">
              <a:solidFill>
                <a:schemeClr val="bg1"/>
              </a:solidFill>
              <a:cs typeface="Calibri"/>
            </a:endParaRPr>
          </a:p>
        </p:txBody>
      </p:sp>
      <p:sp>
        <p:nvSpPr>
          <p:cNvPr id="6" name="Rectangle 5">
            <a:extLst>
              <a:ext uri="{FF2B5EF4-FFF2-40B4-BE49-F238E27FC236}">
                <a16:creationId xmlns:a16="http://schemas.microsoft.com/office/drawing/2014/main" id="{04EC77EE-315A-FA50-2A5F-D577275CF058}"/>
              </a:ext>
            </a:extLst>
          </p:cNvPr>
          <p:cNvSpPr/>
          <p:nvPr/>
        </p:nvSpPr>
        <p:spPr>
          <a:xfrm>
            <a:off x="8550168" y="643180"/>
            <a:ext cx="3002701" cy="461665"/>
          </a:xfrm>
          <a:prstGeom prst="rect">
            <a:avLst/>
          </a:prstGeom>
        </p:spPr>
        <p:txBody>
          <a:bodyPr wrap="square" lIns="91440" tIns="45720" rIns="91440" bIns="45720" anchor="t">
            <a:spAutoFit/>
          </a:bodyPr>
          <a:lstStyle/>
          <a:p>
            <a:endParaRPr lang="en-US" sz="2400">
              <a:solidFill>
                <a:schemeClr val="bg1"/>
              </a:solidFill>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0D8EBA38-0A3D-FBDD-2CD4-4ABF933A938D}"/>
              </a:ext>
            </a:extLst>
          </p:cNvPr>
          <p:cNvSpPr/>
          <p:nvPr/>
        </p:nvSpPr>
        <p:spPr>
          <a:xfrm>
            <a:off x="5123796" y="5028513"/>
            <a:ext cx="5141345" cy="276999"/>
          </a:xfrm>
          <a:prstGeom prst="rect">
            <a:avLst/>
          </a:prstGeom>
        </p:spPr>
        <p:txBody>
          <a:bodyPr wrap="square" lIns="91440" tIns="45720" rIns="91440" bIns="45720" anchor="t">
            <a:spAutoFit/>
          </a:bodyPr>
          <a:lstStyle/>
          <a:p>
            <a:endParaRPr lang="en-US" sz="1200">
              <a:solidFill>
                <a:srgbClr val="404040"/>
              </a:solidFill>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19D33003-847E-C727-073A-37C7951A07F3}"/>
              </a:ext>
            </a:extLst>
          </p:cNvPr>
          <p:cNvSpPr txBox="1"/>
          <p:nvPr/>
        </p:nvSpPr>
        <p:spPr>
          <a:xfrm>
            <a:off x="500684" y="5431126"/>
            <a:ext cx="9389679"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chemeClr val="bg1"/>
                </a:solidFill>
              </a:rPr>
              <a:t>The 231</a:t>
            </a:r>
            <a:r>
              <a:rPr lang="en-US" sz="2400" b="1" baseline="30000" dirty="0">
                <a:solidFill>
                  <a:schemeClr val="bg1"/>
                </a:solidFill>
              </a:rPr>
              <a:t>st</a:t>
            </a:r>
            <a:r>
              <a:rPr lang="en-US" sz="2400" b="1" dirty="0">
                <a:solidFill>
                  <a:schemeClr val="bg1"/>
                </a:solidFill>
              </a:rPr>
              <a:t> Annual Convention of the Episcopal Diocese of Virginia</a:t>
            </a:r>
          </a:p>
          <a:p>
            <a:r>
              <a:rPr lang="en-US" sz="2400" dirty="0">
                <a:solidFill>
                  <a:schemeClr val="bg1"/>
                </a:solidFill>
              </a:rPr>
              <a:t>Love Jesus. Embody justice. Be disciples.</a:t>
            </a:r>
          </a:p>
          <a:p>
            <a:r>
              <a:rPr lang="en-US" sz="2400" dirty="0">
                <a:solidFill>
                  <a:schemeClr val="bg1"/>
                </a:solidFill>
              </a:rPr>
              <a:t>November 6 – 8, 2025</a:t>
            </a:r>
          </a:p>
          <a:p>
            <a:endParaRPr lang="en-US" dirty="0">
              <a:ea typeface="Calibri" panose="020F0502020204030204"/>
              <a:cs typeface="Calibri"/>
            </a:endParaRPr>
          </a:p>
        </p:txBody>
      </p:sp>
      <p:sp>
        <p:nvSpPr>
          <p:cNvPr id="14" name="Rectangle 13">
            <a:extLst>
              <a:ext uri="{FF2B5EF4-FFF2-40B4-BE49-F238E27FC236}">
                <a16:creationId xmlns:a16="http://schemas.microsoft.com/office/drawing/2014/main" id="{5A5981D0-B833-66D9-EB92-AD2495A5B439}"/>
              </a:ext>
            </a:extLst>
          </p:cNvPr>
          <p:cNvSpPr/>
          <p:nvPr/>
        </p:nvSpPr>
        <p:spPr>
          <a:xfrm rot="10800000">
            <a:off x="-986" y="-327784"/>
            <a:ext cx="12192986" cy="1941928"/>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	</a:t>
            </a:r>
          </a:p>
        </p:txBody>
      </p:sp>
      <p:sp>
        <p:nvSpPr>
          <p:cNvPr id="19" name="TextBox 18">
            <a:extLst>
              <a:ext uri="{FF2B5EF4-FFF2-40B4-BE49-F238E27FC236}">
                <a16:creationId xmlns:a16="http://schemas.microsoft.com/office/drawing/2014/main" id="{B36494DD-6E2A-8C37-3275-FA5CA7B5C36B}"/>
              </a:ext>
            </a:extLst>
          </p:cNvPr>
          <p:cNvSpPr txBox="1"/>
          <p:nvPr/>
        </p:nvSpPr>
        <p:spPr>
          <a:xfrm>
            <a:off x="3598605" y="2885055"/>
            <a:ext cx="9389678" cy="1631216"/>
          </a:xfrm>
          <a:prstGeom prst="rect">
            <a:avLst/>
          </a:prstGeom>
          <a:noFill/>
        </p:spPr>
        <p:txBody>
          <a:bodyPr wrap="square" rtlCol="0">
            <a:spAutoFit/>
          </a:bodyPr>
          <a:lstStyle/>
          <a:p>
            <a:r>
              <a:rPr lang="en-US" sz="7200" b="1" dirty="0">
                <a:solidFill>
                  <a:schemeClr val="accent1"/>
                </a:solidFill>
                <a:latin typeface="+mj-lt"/>
              </a:rPr>
              <a:t>Baptized for Life!</a:t>
            </a:r>
          </a:p>
          <a:p>
            <a:r>
              <a:rPr lang="en-US" sz="2800" b="1" dirty="0">
                <a:solidFill>
                  <a:schemeClr val="accent1"/>
                </a:solidFill>
                <a:latin typeface="+mj-lt"/>
              </a:rPr>
              <a:t> Our Call to Action: Being Faithful Today</a:t>
            </a:r>
            <a:r>
              <a:rPr lang="en-US" sz="2800" dirty="0">
                <a:solidFill>
                  <a:schemeClr val="accent1"/>
                </a:solidFill>
                <a:latin typeface="+mj-lt"/>
              </a:rPr>
              <a:t> </a:t>
            </a:r>
          </a:p>
        </p:txBody>
      </p:sp>
      <p:sp>
        <p:nvSpPr>
          <p:cNvPr id="12" name="TextBox 11">
            <a:extLst>
              <a:ext uri="{FF2B5EF4-FFF2-40B4-BE49-F238E27FC236}">
                <a16:creationId xmlns:a16="http://schemas.microsoft.com/office/drawing/2014/main" id="{FCB62998-F552-7E1D-C3AA-B2FAD8A183EC}"/>
              </a:ext>
            </a:extLst>
          </p:cNvPr>
          <p:cNvSpPr txBox="1"/>
          <p:nvPr/>
        </p:nvSpPr>
        <p:spPr>
          <a:xfrm>
            <a:off x="7132257" y="263078"/>
            <a:ext cx="5334984" cy="14157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i="1" dirty="0">
                <a:solidFill>
                  <a:srgbClr val="FFFFFF"/>
                </a:solidFill>
                <a:latin typeface="Calibri"/>
                <a:ea typeface="+mn-lt"/>
                <a:cs typeface="+mn-lt"/>
              </a:rPr>
              <a:t>Lisa Kimball, Ph.D. </a:t>
            </a:r>
          </a:p>
          <a:p>
            <a:r>
              <a:rPr lang="en-US" dirty="0">
                <a:solidFill>
                  <a:schemeClr val="bg1"/>
                </a:solidFill>
              </a:rPr>
              <a:t>Vice President for Lifelong Learning</a:t>
            </a:r>
          </a:p>
          <a:p>
            <a:r>
              <a:rPr lang="en-US" dirty="0">
                <a:solidFill>
                  <a:schemeClr val="bg1"/>
                </a:solidFill>
              </a:rPr>
              <a:t>James Maxwell Professor of Christian Formation</a:t>
            </a:r>
          </a:p>
          <a:p>
            <a:r>
              <a:rPr lang="en-US" dirty="0">
                <a:solidFill>
                  <a:schemeClr val="bg1"/>
                </a:solidFill>
              </a:rPr>
              <a:t>Virginia Theological Seminary</a:t>
            </a:r>
          </a:p>
        </p:txBody>
      </p:sp>
      <p:pic>
        <p:nvPicPr>
          <p:cNvPr id="7" name="Picture 6">
            <a:extLst>
              <a:ext uri="{FF2B5EF4-FFF2-40B4-BE49-F238E27FC236}">
                <a16:creationId xmlns:a16="http://schemas.microsoft.com/office/drawing/2014/main" id="{2D353571-6E2B-B381-D2E3-C59094B79AC9}"/>
              </a:ext>
            </a:extLst>
          </p:cNvPr>
          <p:cNvPicPr>
            <a:picLocks noChangeAspect="1"/>
          </p:cNvPicPr>
          <p:nvPr/>
        </p:nvPicPr>
        <p:blipFill>
          <a:blip r:embed="rId3"/>
          <a:srcRect l="36508" t="32605" r="37699" b="35173"/>
          <a:stretch>
            <a:fillRect/>
          </a:stretch>
        </p:blipFill>
        <p:spPr>
          <a:xfrm>
            <a:off x="225443" y="-406276"/>
            <a:ext cx="3819068" cy="6176568"/>
          </a:xfrm>
          <a:prstGeom prst="rect">
            <a:avLst/>
          </a:prstGeom>
        </p:spPr>
      </p:pic>
      <p:pic>
        <p:nvPicPr>
          <p:cNvPr id="9" name="Picture 8">
            <a:extLst>
              <a:ext uri="{FF2B5EF4-FFF2-40B4-BE49-F238E27FC236}">
                <a16:creationId xmlns:a16="http://schemas.microsoft.com/office/drawing/2014/main" id="{96215702-5350-2CB9-FF22-D7BB33D1F2D9}"/>
              </a:ext>
            </a:extLst>
          </p:cNvPr>
          <p:cNvPicPr>
            <a:picLocks noChangeAspect="1"/>
          </p:cNvPicPr>
          <p:nvPr/>
        </p:nvPicPr>
        <p:blipFill>
          <a:blip r:embed="rId4"/>
          <a:stretch>
            <a:fillRect/>
          </a:stretch>
        </p:blipFill>
        <p:spPr>
          <a:xfrm>
            <a:off x="9799749" y="5305512"/>
            <a:ext cx="1387265" cy="1387265"/>
          </a:xfrm>
          <a:prstGeom prst="rect">
            <a:avLst/>
          </a:prstGeom>
        </p:spPr>
      </p:pic>
    </p:spTree>
    <p:extLst>
      <p:ext uri="{BB962C8B-B14F-4D97-AF65-F5344CB8AC3E}">
        <p14:creationId xmlns:p14="http://schemas.microsoft.com/office/powerpoint/2010/main" val="21529911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5F381-EA45-B890-3656-229AD132E6D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A9DC6EB-8E8A-A3FE-85A6-0908F9E58A88}"/>
              </a:ext>
            </a:extLst>
          </p:cNvPr>
          <p:cNvSpPr/>
          <p:nvPr/>
        </p:nvSpPr>
        <p:spPr>
          <a:xfrm>
            <a:off x="-10510" y="5820408"/>
            <a:ext cx="12202510" cy="112167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34B6B89-6CB2-DC83-B232-398A29CC9C7F}"/>
              </a:ext>
            </a:extLst>
          </p:cNvPr>
          <p:cNvPicPr>
            <a:picLocks noChangeAspect="1"/>
          </p:cNvPicPr>
          <p:nvPr/>
        </p:nvPicPr>
        <p:blipFill>
          <a:blip r:embed="rId3"/>
          <a:srcRect l="36508" t="32605" r="37699" b="35173"/>
          <a:stretch>
            <a:fillRect/>
          </a:stretch>
        </p:blipFill>
        <p:spPr>
          <a:xfrm>
            <a:off x="11151674" y="5744268"/>
            <a:ext cx="693549" cy="1121675"/>
          </a:xfrm>
          <a:prstGeom prst="rect">
            <a:avLst/>
          </a:prstGeom>
        </p:spPr>
      </p:pic>
      <p:pic>
        <p:nvPicPr>
          <p:cNvPr id="6" name="Picture 5">
            <a:extLst>
              <a:ext uri="{FF2B5EF4-FFF2-40B4-BE49-F238E27FC236}">
                <a16:creationId xmlns:a16="http://schemas.microsoft.com/office/drawing/2014/main" id="{1C6CC502-A871-DA00-F134-EDE8025749D6}"/>
              </a:ext>
            </a:extLst>
          </p:cNvPr>
          <p:cNvPicPr>
            <a:picLocks noChangeAspect="1"/>
          </p:cNvPicPr>
          <p:nvPr/>
        </p:nvPicPr>
        <p:blipFill>
          <a:blip r:embed="rId4"/>
          <a:stretch>
            <a:fillRect/>
          </a:stretch>
        </p:blipFill>
        <p:spPr>
          <a:xfrm>
            <a:off x="0" y="473233"/>
            <a:ext cx="7443014" cy="4667390"/>
          </a:xfrm>
          <a:prstGeom prst="rect">
            <a:avLst/>
          </a:prstGeom>
        </p:spPr>
      </p:pic>
      <p:pic>
        <p:nvPicPr>
          <p:cNvPr id="8" name="Picture 7">
            <a:extLst>
              <a:ext uri="{FF2B5EF4-FFF2-40B4-BE49-F238E27FC236}">
                <a16:creationId xmlns:a16="http://schemas.microsoft.com/office/drawing/2014/main" id="{EBD567FE-B3CB-8A7E-9CE9-C82018BDAAE0}"/>
              </a:ext>
            </a:extLst>
          </p:cNvPr>
          <p:cNvPicPr>
            <a:picLocks noChangeAspect="1"/>
          </p:cNvPicPr>
          <p:nvPr/>
        </p:nvPicPr>
        <p:blipFill>
          <a:blip r:embed="rId5"/>
          <a:stretch>
            <a:fillRect/>
          </a:stretch>
        </p:blipFill>
        <p:spPr>
          <a:xfrm>
            <a:off x="7819532" y="0"/>
            <a:ext cx="3919751" cy="5871460"/>
          </a:xfrm>
          <a:prstGeom prst="rect">
            <a:avLst/>
          </a:prstGeom>
        </p:spPr>
      </p:pic>
      <p:sp>
        <p:nvSpPr>
          <p:cNvPr id="9" name="TextBox 8">
            <a:extLst>
              <a:ext uri="{FF2B5EF4-FFF2-40B4-BE49-F238E27FC236}">
                <a16:creationId xmlns:a16="http://schemas.microsoft.com/office/drawing/2014/main" id="{E3C8BE5D-A8A1-8279-830A-416F0BFAA9C2}"/>
              </a:ext>
            </a:extLst>
          </p:cNvPr>
          <p:cNvSpPr txBox="1"/>
          <p:nvPr/>
        </p:nvSpPr>
        <p:spPr>
          <a:xfrm>
            <a:off x="3167743" y="5998029"/>
            <a:ext cx="4275271" cy="707886"/>
          </a:xfrm>
          <a:prstGeom prst="rect">
            <a:avLst/>
          </a:prstGeom>
          <a:noFill/>
        </p:spPr>
        <p:txBody>
          <a:bodyPr wrap="square" rtlCol="0">
            <a:spAutoFit/>
          </a:bodyPr>
          <a:lstStyle/>
          <a:p>
            <a:r>
              <a:rPr lang="en-US" sz="4000" dirty="0">
                <a:solidFill>
                  <a:schemeClr val="bg1"/>
                </a:solidFill>
                <a:latin typeface="Chalkboard" panose="03050602040202020205" pitchFamily="66" charset="77"/>
                <a:cs typeface="Arial" panose="020B0604020202020204" pitchFamily="34" charset="0"/>
              </a:rPr>
              <a:t>OVERNIGHT?</a:t>
            </a:r>
          </a:p>
        </p:txBody>
      </p:sp>
    </p:spTree>
    <p:extLst>
      <p:ext uri="{BB962C8B-B14F-4D97-AF65-F5344CB8AC3E}">
        <p14:creationId xmlns:p14="http://schemas.microsoft.com/office/powerpoint/2010/main" val="3822350795"/>
      </p:ext>
    </p:extLst>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59166-9CD7-9936-0280-EFA8D435624E}"/>
            </a:ext>
          </a:extLst>
        </p:cNvPr>
        <p:cNvGrpSpPr/>
        <p:nvPr/>
      </p:nvGrpSpPr>
      <p:grpSpPr>
        <a:xfrm>
          <a:off x="0" y="0"/>
          <a:ext cx="0" cy="0"/>
          <a:chOff x="0" y="0"/>
          <a:chExt cx="0" cy="0"/>
        </a:xfrm>
      </p:grpSpPr>
      <p:pic>
        <p:nvPicPr>
          <p:cNvPr id="3" name="Picture 2" descr="A picture containing bird&#10;&#10;Description automatically generated">
            <a:extLst>
              <a:ext uri="{FF2B5EF4-FFF2-40B4-BE49-F238E27FC236}">
                <a16:creationId xmlns:a16="http://schemas.microsoft.com/office/drawing/2014/main" id="{661E1B31-2D75-BA12-3807-4EAD192EAEFE}"/>
              </a:ext>
            </a:extLst>
          </p:cNvPr>
          <p:cNvPicPr>
            <a:picLocks noChangeAspect="1"/>
          </p:cNvPicPr>
          <p:nvPr/>
        </p:nvPicPr>
        <p:blipFill rotWithShape="1">
          <a:blip r:embed="rId3">
            <a:alphaModFix amt="0"/>
          </a:blip>
          <a:srcRect l="3714" r="16519" b="-1"/>
          <a:stretch/>
        </p:blipFill>
        <p:spPr>
          <a:xfrm>
            <a:off x="4048812" y="1226415"/>
            <a:ext cx="10905066" cy="5571066"/>
          </a:xfrm>
          <a:prstGeom prst="rect">
            <a:avLst/>
          </a:prstGeom>
        </p:spPr>
      </p:pic>
      <p:sp>
        <p:nvSpPr>
          <p:cNvPr id="4" name="TextBox 3">
            <a:extLst>
              <a:ext uri="{FF2B5EF4-FFF2-40B4-BE49-F238E27FC236}">
                <a16:creationId xmlns:a16="http://schemas.microsoft.com/office/drawing/2014/main" id="{92E95564-C5D3-982A-3025-45691825A86B}"/>
              </a:ext>
            </a:extLst>
          </p:cNvPr>
          <p:cNvSpPr txBox="1"/>
          <p:nvPr/>
        </p:nvSpPr>
        <p:spPr>
          <a:xfrm>
            <a:off x="914400" y="885371"/>
            <a:ext cx="10276114" cy="2062103"/>
          </a:xfrm>
          <a:prstGeom prst="rect">
            <a:avLst/>
          </a:prstGeom>
          <a:noFill/>
        </p:spPr>
        <p:txBody>
          <a:bodyPr wrap="square" rtlCol="0">
            <a:spAutoFit/>
          </a:bodyPr>
          <a:lstStyle/>
          <a:p>
            <a:endParaRPr lang="en-US" sz="4800" b="1">
              <a:latin typeface="Calibri" panose="020F0502020204030204" pitchFamily="34" charset="0"/>
              <a:cs typeface="Calibri" panose="020F0502020204030204" pitchFamily="34" charset="0"/>
            </a:endParaRPr>
          </a:p>
          <a:p>
            <a:endParaRPr lang="en-US" sz="4000">
              <a:latin typeface="Calibri" panose="020F0502020204030204" pitchFamily="34" charset="0"/>
              <a:cs typeface="Calibri" panose="020F0502020204030204" pitchFamily="34" charset="0"/>
            </a:endParaRPr>
          </a:p>
          <a:p>
            <a:pPr algn="r"/>
            <a:endParaRPr lang="en-US" sz="4000">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83D3019E-4F3B-5AFD-562D-5329D7366B19}"/>
              </a:ext>
            </a:extLst>
          </p:cNvPr>
          <p:cNvPicPr>
            <a:picLocks noChangeAspect="1"/>
          </p:cNvPicPr>
          <p:nvPr/>
        </p:nvPicPr>
        <p:blipFill>
          <a:blip r:embed="rId4">
            <a:alphaModFix amt="70000"/>
          </a:blip>
          <a:srcRect t="8390" b="8451"/>
          <a:stretch>
            <a:fillRect/>
          </a:stretch>
        </p:blipFill>
        <p:spPr>
          <a:xfrm>
            <a:off x="0" y="126711"/>
            <a:ext cx="12191999" cy="6731289"/>
          </a:xfrm>
          <a:prstGeom prst="rect">
            <a:avLst/>
          </a:prstGeom>
        </p:spPr>
      </p:pic>
      <p:sp>
        <p:nvSpPr>
          <p:cNvPr id="7" name="Rectangle 6">
            <a:extLst>
              <a:ext uri="{FF2B5EF4-FFF2-40B4-BE49-F238E27FC236}">
                <a16:creationId xmlns:a16="http://schemas.microsoft.com/office/drawing/2014/main" id="{A387C281-530D-F5BA-6EEC-392CBB044355}"/>
              </a:ext>
            </a:extLst>
          </p:cNvPr>
          <p:cNvSpPr/>
          <p:nvPr/>
        </p:nvSpPr>
        <p:spPr>
          <a:xfrm>
            <a:off x="304800" y="411756"/>
            <a:ext cx="11684000" cy="6319533"/>
          </a:xfrm>
          <a:prstGeom prst="rect">
            <a:avLst/>
          </a:prstGeom>
          <a:noFill/>
          <a:ln w="1270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73E1081F-B803-C82F-CBF5-674FC3ACC33E}"/>
              </a:ext>
            </a:extLst>
          </p:cNvPr>
          <p:cNvSpPr txBox="1"/>
          <p:nvPr/>
        </p:nvSpPr>
        <p:spPr>
          <a:xfrm>
            <a:off x="785648" y="626406"/>
            <a:ext cx="9425152" cy="923330"/>
          </a:xfrm>
          <a:prstGeom prst="rect">
            <a:avLst/>
          </a:prstGeom>
          <a:noFill/>
        </p:spPr>
        <p:txBody>
          <a:bodyPr wrap="square" rtlCol="0">
            <a:spAutoFit/>
          </a:bodyPr>
          <a:lstStyle/>
          <a:p>
            <a:r>
              <a:rPr lang="en-US" sz="5400" b="1" dirty="0">
                <a:solidFill>
                  <a:schemeClr val="bg1">
                    <a:lumMod val="50000"/>
                  </a:schemeClr>
                </a:solidFill>
              </a:rPr>
              <a:t>“Nothing living lives alone.” </a:t>
            </a:r>
            <a:endParaRPr lang="en-US" sz="5400" b="1" dirty="0">
              <a:solidFill>
                <a:schemeClr val="bg1">
                  <a:lumMod val="50000"/>
                </a:schemeClr>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AAFD51A0-AC49-6F51-DF1F-7986D2175176}"/>
              </a:ext>
            </a:extLst>
          </p:cNvPr>
          <p:cNvSpPr txBox="1"/>
          <p:nvPr/>
        </p:nvSpPr>
        <p:spPr>
          <a:xfrm>
            <a:off x="1130300" y="1316257"/>
            <a:ext cx="10060214" cy="707886"/>
          </a:xfrm>
          <a:prstGeom prst="rect">
            <a:avLst/>
          </a:prstGeom>
          <a:noFill/>
        </p:spPr>
        <p:txBody>
          <a:bodyPr wrap="square" rtlCol="0">
            <a:spAutoFit/>
          </a:bodyPr>
          <a:lstStyle/>
          <a:p>
            <a:r>
              <a:rPr lang="en-US" sz="4000" b="1" dirty="0">
                <a:latin typeface="+mj-lt"/>
              </a:rPr>
              <a:t>– </a:t>
            </a:r>
            <a:r>
              <a:rPr lang="en-US" sz="3200" b="1" dirty="0">
                <a:latin typeface="+mj-lt"/>
              </a:rPr>
              <a:t>Margaret Wheatley,</a:t>
            </a:r>
            <a:r>
              <a:rPr lang="en-US" sz="3200" b="1" i="1" dirty="0">
                <a:latin typeface="+mj-lt"/>
              </a:rPr>
              <a:t> Who Do You Choose To Be? (2023)</a:t>
            </a:r>
            <a:endParaRPr lang="en-US" sz="3200" b="1" dirty="0">
              <a:latin typeface="+mj-lt"/>
            </a:endParaRPr>
          </a:p>
        </p:txBody>
      </p:sp>
      <p:sp>
        <p:nvSpPr>
          <p:cNvPr id="15" name="Process 14">
            <a:extLst>
              <a:ext uri="{FF2B5EF4-FFF2-40B4-BE49-F238E27FC236}">
                <a16:creationId xmlns:a16="http://schemas.microsoft.com/office/drawing/2014/main" id="{3C67921C-9311-6141-BF79-909720719D32}"/>
              </a:ext>
            </a:extLst>
          </p:cNvPr>
          <p:cNvSpPr/>
          <p:nvPr/>
        </p:nvSpPr>
        <p:spPr>
          <a:xfrm>
            <a:off x="3467100" y="2451100"/>
            <a:ext cx="7569200" cy="927260"/>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dirty="0"/>
              <a:t>Interconnectedness is a relationship among equals bound together in networks of mutuality</a:t>
            </a:r>
          </a:p>
        </p:txBody>
      </p:sp>
      <p:pic>
        <p:nvPicPr>
          <p:cNvPr id="16" name="Picture 15">
            <a:extLst>
              <a:ext uri="{FF2B5EF4-FFF2-40B4-BE49-F238E27FC236}">
                <a16:creationId xmlns:a16="http://schemas.microsoft.com/office/drawing/2014/main" id="{B9608709-E3DB-6C65-1164-9D61696CF4F0}"/>
              </a:ext>
            </a:extLst>
          </p:cNvPr>
          <p:cNvPicPr>
            <a:picLocks noChangeAspect="1"/>
          </p:cNvPicPr>
          <p:nvPr/>
        </p:nvPicPr>
        <p:blipFill>
          <a:blip r:embed="rId5"/>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25649108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2954B-F954-FF3B-7E74-61E6B2C10F3D}"/>
            </a:ext>
          </a:extLst>
        </p:cNvPr>
        <p:cNvGrpSpPr/>
        <p:nvPr/>
      </p:nvGrpSpPr>
      <p:grpSpPr>
        <a:xfrm>
          <a:off x="0" y="0"/>
          <a:ext cx="0" cy="0"/>
          <a:chOff x="0" y="0"/>
          <a:chExt cx="0" cy="0"/>
        </a:xfrm>
      </p:grpSpPr>
      <p:pic>
        <p:nvPicPr>
          <p:cNvPr id="3" name="Picture 2" descr="A picture containing bird&#10;&#10;Description automatically generated">
            <a:extLst>
              <a:ext uri="{FF2B5EF4-FFF2-40B4-BE49-F238E27FC236}">
                <a16:creationId xmlns:a16="http://schemas.microsoft.com/office/drawing/2014/main" id="{C17E923A-09BE-9535-CB12-EB3710AC0786}"/>
              </a:ext>
            </a:extLst>
          </p:cNvPr>
          <p:cNvPicPr>
            <a:picLocks noChangeAspect="1"/>
          </p:cNvPicPr>
          <p:nvPr/>
        </p:nvPicPr>
        <p:blipFill rotWithShape="1">
          <a:blip r:embed="rId3">
            <a:alphaModFix amt="0"/>
          </a:blip>
          <a:srcRect l="3714" r="16519" b="-1"/>
          <a:stretch/>
        </p:blipFill>
        <p:spPr>
          <a:xfrm>
            <a:off x="4048812" y="1226415"/>
            <a:ext cx="10905066" cy="5571066"/>
          </a:xfrm>
          <a:prstGeom prst="rect">
            <a:avLst/>
          </a:prstGeom>
        </p:spPr>
      </p:pic>
      <p:sp>
        <p:nvSpPr>
          <p:cNvPr id="4" name="TextBox 3">
            <a:extLst>
              <a:ext uri="{FF2B5EF4-FFF2-40B4-BE49-F238E27FC236}">
                <a16:creationId xmlns:a16="http://schemas.microsoft.com/office/drawing/2014/main" id="{66F0D56C-E04C-236D-F690-EF8C08B4AA16}"/>
              </a:ext>
            </a:extLst>
          </p:cNvPr>
          <p:cNvSpPr txBox="1"/>
          <p:nvPr/>
        </p:nvSpPr>
        <p:spPr>
          <a:xfrm>
            <a:off x="914400" y="885371"/>
            <a:ext cx="10276114" cy="2062103"/>
          </a:xfrm>
          <a:prstGeom prst="rect">
            <a:avLst/>
          </a:prstGeom>
          <a:noFill/>
        </p:spPr>
        <p:txBody>
          <a:bodyPr wrap="square" rtlCol="0">
            <a:spAutoFit/>
          </a:bodyPr>
          <a:lstStyle/>
          <a:p>
            <a:endParaRPr lang="en-US" sz="4800" b="1">
              <a:latin typeface="Calibri" panose="020F0502020204030204" pitchFamily="34" charset="0"/>
              <a:cs typeface="Calibri" panose="020F0502020204030204" pitchFamily="34" charset="0"/>
            </a:endParaRPr>
          </a:p>
          <a:p>
            <a:endParaRPr lang="en-US" sz="4000">
              <a:latin typeface="Calibri" panose="020F0502020204030204" pitchFamily="34" charset="0"/>
              <a:cs typeface="Calibri" panose="020F0502020204030204" pitchFamily="34" charset="0"/>
            </a:endParaRPr>
          </a:p>
          <a:p>
            <a:pPr algn="r"/>
            <a:endParaRPr lang="en-US" sz="4000">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E4C494E1-3C87-A5BC-4393-BFCB85C806A1}"/>
              </a:ext>
            </a:extLst>
          </p:cNvPr>
          <p:cNvPicPr>
            <a:picLocks noChangeAspect="1"/>
          </p:cNvPicPr>
          <p:nvPr/>
        </p:nvPicPr>
        <p:blipFill>
          <a:blip r:embed="rId4">
            <a:alphaModFix amt="70000"/>
          </a:blip>
          <a:srcRect t="8390" b="8451"/>
          <a:stretch>
            <a:fillRect/>
          </a:stretch>
        </p:blipFill>
        <p:spPr>
          <a:xfrm>
            <a:off x="0" y="126711"/>
            <a:ext cx="12191999" cy="6731289"/>
          </a:xfrm>
          <a:prstGeom prst="rect">
            <a:avLst/>
          </a:prstGeom>
        </p:spPr>
      </p:pic>
      <p:sp>
        <p:nvSpPr>
          <p:cNvPr id="7" name="Rectangle 6">
            <a:extLst>
              <a:ext uri="{FF2B5EF4-FFF2-40B4-BE49-F238E27FC236}">
                <a16:creationId xmlns:a16="http://schemas.microsoft.com/office/drawing/2014/main" id="{25BB39D3-5727-CB4C-9220-FE71935C868F}"/>
              </a:ext>
            </a:extLst>
          </p:cNvPr>
          <p:cNvSpPr/>
          <p:nvPr/>
        </p:nvSpPr>
        <p:spPr>
          <a:xfrm>
            <a:off x="304800" y="411756"/>
            <a:ext cx="11684000" cy="6319533"/>
          </a:xfrm>
          <a:prstGeom prst="rect">
            <a:avLst/>
          </a:prstGeom>
          <a:noFill/>
          <a:ln w="1270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6E4F0C5-183B-7D0A-C378-1EBAD05CC1CA}"/>
              </a:ext>
            </a:extLst>
          </p:cNvPr>
          <p:cNvSpPr txBox="1"/>
          <p:nvPr/>
        </p:nvSpPr>
        <p:spPr>
          <a:xfrm>
            <a:off x="785648" y="626406"/>
            <a:ext cx="9425152" cy="923330"/>
          </a:xfrm>
          <a:prstGeom prst="rect">
            <a:avLst/>
          </a:prstGeom>
          <a:noFill/>
        </p:spPr>
        <p:txBody>
          <a:bodyPr wrap="square" rtlCol="0">
            <a:spAutoFit/>
          </a:bodyPr>
          <a:lstStyle/>
          <a:p>
            <a:r>
              <a:rPr lang="en-US" sz="5400" b="1" dirty="0">
                <a:solidFill>
                  <a:schemeClr val="bg1">
                    <a:lumMod val="50000"/>
                  </a:schemeClr>
                </a:solidFill>
              </a:rPr>
              <a:t>“Nothing living lives alone.” </a:t>
            </a:r>
            <a:endParaRPr lang="en-US" sz="5400" b="1" dirty="0">
              <a:solidFill>
                <a:schemeClr val="bg1">
                  <a:lumMod val="50000"/>
                </a:schemeClr>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F0BB000C-B121-4A0A-8E17-F279A7EB9F0C}"/>
              </a:ext>
            </a:extLst>
          </p:cNvPr>
          <p:cNvSpPr txBox="1"/>
          <p:nvPr/>
        </p:nvSpPr>
        <p:spPr>
          <a:xfrm>
            <a:off x="1130300" y="1316257"/>
            <a:ext cx="10060214" cy="707886"/>
          </a:xfrm>
          <a:prstGeom prst="rect">
            <a:avLst/>
          </a:prstGeom>
          <a:noFill/>
        </p:spPr>
        <p:txBody>
          <a:bodyPr wrap="square" rtlCol="0">
            <a:spAutoFit/>
          </a:bodyPr>
          <a:lstStyle/>
          <a:p>
            <a:r>
              <a:rPr lang="en-US" sz="4000" b="1" dirty="0">
                <a:latin typeface="+mj-lt"/>
              </a:rPr>
              <a:t>– </a:t>
            </a:r>
            <a:r>
              <a:rPr lang="en-US" sz="3200" b="1" dirty="0">
                <a:latin typeface="+mj-lt"/>
              </a:rPr>
              <a:t>Margaret Wheatley,</a:t>
            </a:r>
            <a:r>
              <a:rPr lang="en-US" sz="3200" b="1" i="1" dirty="0">
                <a:latin typeface="+mj-lt"/>
              </a:rPr>
              <a:t> Who Do You Choose To Be? (2023)</a:t>
            </a:r>
            <a:endParaRPr lang="en-US" sz="3200" b="1" dirty="0">
              <a:latin typeface="+mj-lt"/>
            </a:endParaRPr>
          </a:p>
        </p:txBody>
      </p:sp>
      <p:sp>
        <p:nvSpPr>
          <p:cNvPr id="15" name="Process 14">
            <a:extLst>
              <a:ext uri="{FF2B5EF4-FFF2-40B4-BE49-F238E27FC236}">
                <a16:creationId xmlns:a16="http://schemas.microsoft.com/office/drawing/2014/main" id="{ED790F87-B37C-2D0B-E658-44A3516628C2}"/>
              </a:ext>
            </a:extLst>
          </p:cNvPr>
          <p:cNvSpPr/>
          <p:nvPr/>
        </p:nvSpPr>
        <p:spPr>
          <a:xfrm>
            <a:off x="3403600" y="2196587"/>
            <a:ext cx="7569200" cy="927260"/>
          </a:xfrm>
          <a:prstGeom prst="flowChartProcess">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dirty="0">
                <a:solidFill>
                  <a:schemeClr val="accent6">
                    <a:lumMod val="60000"/>
                    <a:lumOff val="40000"/>
                  </a:schemeClr>
                </a:solidFill>
              </a:rPr>
              <a:t>Interconnectedness is a relationship among equals bound together in networks of mutuality</a:t>
            </a:r>
          </a:p>
        </p:txBody>
      </p:sp>
      <p:sp>
        <p:nvSpPr>
          <p:cNvPr id="2" name="Process 1">
            <a:extLst>
              <a:ext uri="{FF2B5EF4-FFF2-40B4-BE49-F238E27FC236}">
                <a16:creationId xmlns:a16="http://schemas.microsoft.com/office/drawing/2014/main" id="{2DE28B0C-7C29-6297-7B82-D59595EDFEB3}"/>
              </a:ext>
            </a:extLst>
          </p:cNvPr>
          <p:cNvSpPr/>
          <p:nvPr/>
        </p:nvSpPr>
        <p:spPr>
          <a:xfrm>
            <a:off x="3403600" y="3448491"/>
            <a:ext cx="7569200" cy="927260"/>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dirty="0"/>
              <a:t>Collaboration is the process that creates a thriving ecosystem</a:t>
            </a:r>
          </a:p>
        </p:txBody>
      </p:sp>
      <p:pic>
        <p:nvPicPr>
          <p:cNvPr id="6" name="Picture 5">
            <a:extLst>
              <a:ext uri="{FF2B5EF4-FFF2-40B4-BE49-F238E27FC236}">
                <a16:creationId xmlns:a16="http://schemas.microsoft.com/office/drawing/2014/main" id="{57336668-3367-64D7-B441-B510EF234770}"/>
              </a:ext>
            </a:extLst>
          </p:cNvPr>
          <p:cNvPicPr>
            <a:picLocks noChangeAspect="1"/>
          </p:cNvPicPr>
          <p:nvPr/>
        </p:nvPicPr>
        <p:blipFill>
          <a:blip r:embed="rId5"/>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15163342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56372-A60B-5F0F-50A7-9340DFEE80E8}"/>
            </a:ext>
          </a:extLst>
        </p:cNvPr>
        <p:cNvGrpSpPr/>
        <p:nvPr/>
      </p:nvGrpSpPr>
      <p:grpSpPr>
        <a:xfrm>
          <a:off x="0" y="0"/>
          <a:ext cx="0" cy="0"/>
          <a:chOff x="0" y="0"/>
          <a:chExt cx="0" cy="0"/>
        </a:xfrm>
      </p:grpSpPr>
      <p:pic>
        <p:nvPicPr>
          <p:cNvPr id="3" name="Picture 2" descr="A picture containing bird&#10;&#10;Description automatically generated">
            <a:extLst>
              <a:ext uri="{FF2B5EF4-FFF2-40B4-BE49-F238E27FC236}">
                <a16:creationId xmlns:a16="http://schemas.microsoft.com/office/drawing/2014/main" id="{FD023290-AAEF-31BA-2CFF-2344D7769369}"/>
              </a:ext>
            </a:extLst>
          </p:cNvPr>
          <p:cNvPicPr>
            <a:picLocks noChangeAspect="1"/>
          </p:cNvPicPr>
          <p:nvPr/>
        </p:nvPicPr>
        <p:blipFill rotWithShape="1">
          <a:blip r:embed="rId3">
            <a:alphaModFix amt="0"/>
          </a:blip>
          <a:srcRect l="3714" r="16519" b="-1"/>
          <a:stretch/>
        </p:blipFill>
        <p:spPr>
          <a:xfrm>
            <a:off x="4048812" y="1226415"/>
            <a:ext cx="10905066" cy="5571066"/>
          </a:xfrm>
          <a:prstGeom prst="rect">
            <a:avLst/>
          </a:prstGeom>
        </p:spPr>
      </p:pic>
      <p:sp>
        <p:nvSpPr>
          <p:cNvPr id="4" name="TextBox 3">
            <a:extLst>
              <a:ext uri="{FF2B5EF4-FFF2-40B4-BE49-F238E27FC236}">
                <a16:creationId xmlns:a16="http://schemas.microsoft.com/office/drawing/2014/main" id="{DB072BC7-F614-1E61-F594-1B850BFCF599}"/>
              </a:ext>
            </a:extLst>
          </p:cNvPr>
          <p:cNvSpPr txBox="1"/>
          <p:nvPr/>
        </p:nvSpPr>
        <p:spPr>
          <a:xfrm>
            <a:off x="914400" y="885371"/>
            <a:ext cx="10276114" cy="2062103"/>
          </a:xfrm>
          <a:prstGeom prst="rect">
            <a:avLst/>
          </a:prstGeom>
          <a:noFill/>
        </p:spPr>
        <p:txBody>
          <a:bodyPr wrap="square" rtlCol="0">
            <a:spAutoFit/>
          </a:bodyPr>
          <a:lstStyle/>
          <a:p>
            <a:endParaRPr lang="en-US" sz="4800" b="1">
              <a:latin typeface="Calibri" panose="020F0502020204030204" pitchFamily="34" charset="0"/>
              <a:cs typeface="Calibri" panose="020F0502020204030204" pitchFamily="34" charset="0"/>
            </a:endParaRPr>
          </a:p>
          <a:p>
            <a:endParaRPr lang="en-US" sz="4000">
              <a:latin typeface="Calibri" panose="020F0502020204030204" pitchFamily="34" charset="0"/>
              <a:cs typeface="Calibri" panose="020F0502020204030204" pitchFamily="34" charset="0"/>
            </a:endParaRPr>
          </a:p>
          <a:p>
            <a:pPr algn="r"/>
            <a:endParaRPr lang="en-US" sz="4000">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E6CD7881-5833-C387-C2C7-C8DEA60838E6}"/>
              </a:ext>
            </a:extLst>
          </p:cNvPr>
          <p:cNvPicPr>
            <a:picLocks noChangeAspect="1"/>
          </p:cNvPicPr>
          <p:nvPr/>
        </p:nvPicPr>
        <p:blipFill>
          <a:blip r:embed="rId4">
            <a:alphaModFix amt="70000"/>
          </a:blip>
          <a:srcRect t="8390" b="8451"/>
          <a:stretch>
            <a:fillRect/>
          </a:stretch>
        </p:blipFill>
        <p:spPr>
          <a:xfrm>
            <a:off x="0" y="126711"/>
            <a:ext cx="12191999" cy="6731289"/>
          </a:xfrm>
          <a:prstGeom prst="rect">
            <a:avLst/>
          </a:prstGeom>
        </p:spPr>
      </p:pic>
      <p:sp>
        <p:nvSpPr>
          <p:cNvPr id="7" name="Rectangle 6">
            <a:extLst>
              <a:ext uri="{FF2B5EF4-FFF2-40B4-BE49-F238E27FC236}">
                <a16:creationId xmlns:a16="http://schemas.microsoft.com/office/drawing/2014/main" id="{209578FC-1D8F-44D8-A75C-961ED28F4AB4}"/>
              </a:ext>
            </a:extLst>
          </p:cNvPr>
          <p:cNvSpPr/>
          <p:nvPr/>
        </p:nvSpPr>
        <p:spPr>
          <a:xfrm>
            <a:off x="304800" y="411756"/>
            <a:ext cx="11684000" cy="6319533"/>
          </a:xfrm>
          <a:prstGeom prst="rect">
            <a:avLst/>
          </a:prstGeom>
          <a:noFill/>
          <a:ln w="1270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A4A3762-AF12-6330-DB87-4074FFFA8047}"/>
              </a:ext>
            </a:extLst>
          </p:cNvPr>
          <p:cNvSpPr txBox="1"/>
          <p:nvPr/>
        </p:nvSpPr>
        <p:spPr>
          <a:xfrm>
            <a:off x="785648" y="626406"/>
            <a:ext cx="9425152" cy="923330"/>
          </a:xfrm>
          <a:prstGeom prst="rect">
            <a:avLst/>
          </a:prstGeom>
          <a:noFill/>
        </p:spPr>
        <p:txBody>
          <a:bodyPr wrap="square" rtlCol="0">
            <a:spAutoFit/>
          </a:bodyPr>
          <a:lstStyle/>
          <a:p>
            <a:r>
              <a:rPr lang="en-US" sz="5400" b="1" dirty="0">
                <a:solidFill>
                  <a:schemeClr val="bg1">
                    <a:lumMod val="50000"/>
                  </a:schemeClr>
                </a:solidFill>
              </a:rPr>
              <a:t>“Nothing living lives alone.” </a:t>
            </a:r>
            <a:endParaRPr lang="en-US" sz="5400" b="1" dirty="0">
              <a:solidFill>
                <a:schemeClr val="bg1">
                  <a:lumMod val="50000"/>
                </a:schemeClr>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9B492C13-D7CA-CF72-E363-6D4C36156546}"/>
              </a:ext>
            </a:extLst>
          </p:cNvPr>
          <p:cNvSpPr txBox="1"/>
          <p:nvPr/>
        </p:nvSpPr>
        <p:spPr>
          <a:xfrm>
            <a:off x="1130300" y="1316257"/>
            <a:ext cx="10060214" cy="707886"/>
          </a:xfrm>
          <a:prstGeom prst="rect">
            <a:avLst/>
          </a:prstGeom>
          <a:noFill/>
        </p:spPr>
        <p:txBody>
          <a:bodyPr wrap="square" rtlCol="0">
            <a:spAutoFit/>
          </a:bodyPr>
          <a:lstStyle/>
          <a:p>
            <a:r>
              <a:rPr lang="en-US" sz="4000" b="1" dirty="0">
                <a:latin typeface="+mj-lt"/>
              </a:rPr>
              <a:t>– </a:t>
            </a:r>
            <a:r>
              <a:rPr lang="en-US" sz="3200" b="1" dirty="0">
                <a:latin typeface="+mj-lt"/>
              </a:rPr>
              <a:t>Margaret Wheatley,</a:t>
            </a:r>
            <a:r>
              <a:rPr lang="en-US" sz="3200" b="1" i="1" dirty="0">
                <a:latin typeface="+mj-lt"/>
              </a:rPr>
              <a:t> Who Do You Choose To Be? (2023)</a:t>
            </a:r>
            <a:endParaRPr lang="en-US" sz="3200" b="1" dirty="0">
              <a:latin typeface="+mj-lt"/>
            </a:endParaRPr>
          </a:p>
        </p:txBody>
      </p:sp>
      <p:sp>
        <p:nvSpPr>
          <p:cNvPr id="15" name="Process 14">
            <a:extLst>
              <a:ext uri="{FF2B5EF4-FFF2-40B4-BE49-F238E27FC236}">
                <a16:creationId xmlns:a16="http://schemas.microsoft.com/office/drawing/2014/main" id="{5D12ECEA-77B1-B183-FDD2-56E484FA63C8}"/>
              </a:ext>
            </a:extLst>
          </p:cNvPr>
          <p:cNvSpPr/>
          <p:nvPr/>
        </p:nvSpPr>
        <p:spPr>
          <a:xfrm>
            <a:off x="3403600" y="2451100"/>
            <a:ext cx="7569200" cy="927260"/>
          </a:xfrm>
          <a:prstGeom prst="flowChartProcess">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dirty="0">
                <a:solidFill>
                  <a:schemeClr val="accent6">
                    <a:lumMod val="60000"/>
                    <a:lumOff val="40000"/>
                  </a:schemeClr>
                </a:solidFill>
              </a:rPr>
              <a:t>Interconnectedness is a relationship among equals bound together in networks of mutuality</a:t>
            </a:r>
          </a:p>
        </p:txBody>
      </p:sp>
      <p:sp>
        <p:nvSpPr>
          <p:cNvPr id="2" name="Process 1">
            <a:extLst>
              <a:ext uri="{FF2B5EF4-FFF2-40B4-BE49-F238E27FC236}">
                <a16:creationId xmlns:a16="http://schemas.microsoft.com/office/drawing/2014/main" id="{FB27FA2E-94CB-40EA-B8D8-66794E819E8B}"/>
              </a:ext>
            </a:extLst>
          </p:cNvPr>
          <p:cNvSpPr/>
          <p:nvPr/>
        </p:nvSpPr>
        <p:spPr>
          <a:xfrm>
            <a:off x="3403600" y="3912121"/>
            <a:ext cx="7569200" cy="927260"/>
          </a:xfrm>
          <a:prstGeom prst="flowChartProcess">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dirty="0">
                <a:solidFill>
                  <a:schemeClr val="accent6">
                    <a:lumMod val="60000"/>
                    <a:lumOff val="40000"/>
                  </a:schemeClr>
                </a:solidFill>
              </a:rPr>
              <a:t>Collaboration is the process that creates a thriving ecosystem</a:t>
            </a:r>
          </a:p>
        </p:txBody>
      </p:sp>
      <p:sp>
        <p:nvSpPr>
          <p:cNvPr id="6" name="Process 5">
            <a:extLst>
              <a:ext uri="{FF2B5EF4-FFF2-40B4-BE49-F238E27FC236}">
                <a16:creationId xmlns:a16="http://schemas.microsoft.com/office/drawing/2014/main" id="{7003E928-B4B1-995F-B244-DBB9AAE6AA9A}"/>
              </a:ext>
            </a:extLst>
          </p:cNvPr>
          <p:cNvSpPr/>
          <p:nvPr/>
        </p:nvSpPr>
        <p:spPr>
          <a:xfrm>
            <a:off x="3403600" y="5304334"/>
            <a:ext cx="7569200" cy="927260"/>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dirty="0"/>
              <a:t>Greed destroys it</a:t>
            </a:r>
          </a:p>
        </p:txBody>
      </p:sp>
      <p:pic>
        <p:nvPicPr>
          <p:cNvPr id="8" name="Picture 7">
            <a:extLst>
              <a:ext uri="{FF2B5EF4-FFF2-40B4-BE49-F238E27FC236}">
                <a16:creationId xmlns:a16="http://schemas.microsoft.com/office/drawing/2014/main" id="{19C57DEC-B890-35ED-AFDD-4509F50B7579}"/>
              </a:ext>
            </a:extLst>
          </p:cNvPr>
          <p:cNvPicPr>
            <a:picLocks noChangeAspect="1"/>
          </p:cNvPicPr>
          <p:nvPr/>
        </p:nvPicPr>
        <p:blipFill>
          <a:blip r:embed="rId5"/>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9617110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7" descr="A book cover with colorful patterns&#10;&#10;AI-generated content may be incorrect.">
            <a:extLst>
              <a:ext uri="{FF2B5EF4-FFF2-40B4-BE49-F238E27FC236}">
                <a16:creationId xmlns:a16="http://schemas.microsoft.com/office/drawing/2014/main" id="{25AE987D-BAE4-0D6B-7CE8-E165BE3C3EA6}"/>
              </a:ext>
            </a:extLst>
          </p:cNvPr>
          <p:cNvPicPr>
            <a:picLocks noChangeAspect="1"/>
          </p:cNvPicPr>
          <p:nvPr/>
        </p:nvPicPr>
        <p:blipFill>
          <a:blip r:embed="rId3"/>
          <a:srcRect t="2523" r="1" b="5788"/>
          <a:stretch/>
        </p:blipFill>
        <p:spPr>
          <a:xfrm>
            <a:off x="8072133" y="157744"/>
            <a:ext cx="4119867" cy="5659223"/>
          </a:xfrm>
          <a:prstGeom prst="rect">
            <a:avLst/>
          </a:prstGeom>
          <a:effectLst/>
        </p:spPr>
      </p:pic>
      <p:sp>
        <p:nvSpPr>
          <p:cNvPr id="6" name="Rectangle 5">
            <a:extLst>
              <a:ext uri="{FF2B5EF4-FFF2-40B4-BE49-F238E27FC236}">
                <a16:creationId xmlns:a16="http://schemas.microsoft.com/office/drawing/2014/main" id="{56AD997E-D463-8E97-EDD3-4A3E16A64BB3}"/>
              </a:ext>
            </a:extLst>
          </p:cNvPr>
          <p:cNvSpPr/>
          <p:nvPr/>
        </p:nvSpPr>
        <p:spPr>
          <a:xfrm>
            <a:off x="-986" y="0"/>
            <a:ext cx="12192986" cy="42110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9B3DDEA-7069-023B-A137-123938687FE4}"/>
              </a:ext>
            </a:extLst>
          </p:cNvPr>
          <p:cNvSpPr/>
          <p:nvPr/>
        </p:nvSpPr>
        <p:spPr>
          <a:xfrm>
            <a:off x="-10510" y="5816968"/>
            <a:ext cx="12202510" cy="1125116"/>
          </a:xfrm>
          <a:prstGeom prst="rect">
            <a:avLst/>
          </a:prstGeom>
          <a:gradFill flip="none" rotWithShape="1">
            <a:gsLst>
              <a:gs pos="0">
                <a:schemeClr val="accent6"/>
              </a:gs>
              <a:gs pos="14000">
                <a:schemeClr val="accent6">
                  <a:lumMod val="60000"/>
                  <a:lumOff val="40000"/>
                </a:schemeClr>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753875C2-ED6F-F211-A80C-4D506CAA59B0}"/>
              </a:ext>
            </a:extLst>
          </p:cNvPr>
          <p:cNvSpPr>
            <a:spLocks noGrp="1"/>
          </p:cNvSpPr>
          <p:nvPr>
            <p:ph type="title"/>
          </p:nvPr>
        </p:nvSpPr>
        <p:spPr>
          <a:xfrm>
            <a:off x="611740" y="723897"/>
            <a:ext cx="6002110" cy="1495425"/>
          </a:xfrm>
        </p:spPr>
        <p:txBody>
          <a:bodyPr vert="horz" lIns="91440" tIns="45720" rIns="91440" bIns="45720" rtlCol="0" anchor="ctr">
            <a:normAutofit/>
          </a:bodyPr>
          <a:lstStyle/>
          <a:p>
            <a:r>
              <a:rPr lang="en-US" dirty="0">
                <a:ea typeface="Calibri Light"/>
                <a:cs typeface="Calibri Light"/>
              </a:rPr>
              <a:t>Build a team ...</a:t>
            </a:r>
            <a:endParaRPr lang="en-US" dirty="0"/>
          </a:p>
        </p:txBody>
      </p:sp>
      <p:graphicFrame>
        <p:nvGraphicFramePr>
          <p:cNvPr id="14" name="Text Placeholder 3">
            <a:extLst>
              <a:ext uri="{FF2B5EF4-FFF2-40B4-BE49-F238E27FC236}">
                <a16:creationId xmlns:a16="http://schemas.microsoft.com/office/drawing/2014/main" id="{EBCF39DA-0F1D-1A4A-842C-2B8EA9896455}"/>
              </a:ext>
            </a:extLst>
          </p:cNvPr>
          <p:cNvGraphicFramePr/>
          <p:nvPr>
            <p:extLst>
              <p:ext uri="{D42A27DB-BD31-4B8C-83A1-F6EECF244321}">
                <p14:modId xmlns:p14="http://schemas.microsoft.com/office/powerpoint/2010/main" val="887410470"/>
              </p:ext>
            </p:extLst>
          </p:nvPr>
        </p:nvGraphicFramePr>
        <p:xfrm>
          <a:off x="611740" y="1471610"/>
          <a:ext cx="7016256" cy="36532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Picture 10">
            <a:extLst>
              <a:ext uri="{FF2B5EF4-FFF2-40B4-BE49-F238E27FC236}">
                <a16:creationId xmlns:a16="http://schemas.microsoft.com/office/drawing/2014/main" id="{A3BFE545-4B5F-4FF2-D9D8-419DBBE06A05}"/>
              </a:ext>
            </a:extLst>
          </p:cNvPr>
          <p:cNvPicPr>
            <a:picLocks noChangeAspect="1"/>
          </p:cNvPicPr>
          <p:nvPr/>
        </p:nvPicPr>
        <p:blipFill>
          <a:blip r:embed="rId9"/>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6307069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2959F6-470B-D568-1917-25167876C32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8DE7ECD-D390-9B68-9F9B-665EB579CBD5}"/>
              </a:ext>
            </a:extLst>
          </p:cNvPr>
          <p:cNvPicPr>
            <a:picLocks noChangeAspect="1"/>
          </p:cNvPicPr>
          <p:nvPr/>
        </p:nvPicPr>
        <p:blipFill>
          <a:blip r:embed="rId3"/>
          <a:srcRect t="8537"/>
          <a:stretch>
            <a:fillRect/>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A72C37-1630-68C8-26E8-77FE847A3BDC}"/>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b="1">
                <a:solidFill>
                  <a:schemeClr val="tx1">
                    <a:lumMod val="85000"/>
                    <a:lumOff val="15000"/>
                  </a:schemeClr>
                </a:solidFill>
              </a:rPr>
              <a:t>C</a:t>
            </a:r>
            <a:r>
              <a:rPr lang="en-US" sz="3600">
                <a:solidFill>
                  <a:schemeClr val="tx1">
                    <a:lumMod val="85000"/>
                    <a:lumOff val="15000"/>
                  </a:schemeClr>
                </a:solidFill>
              </a:rPr>
              <a:t>ounterintuitive </a:t>
            </a:r>
            <a:r>
              <a:rPr lang="en-US" sz="3600" b="1">
                <a:solidFill>
                  <a:schemeClr val="tx1">
                    <a:lumMod val="85000"/>
                    <a:lumOff val="15000"/>
                  </a:schemeClr>
                </a:solidFill>
              </a:rPr>
              <a:t>C</a:t>
            </a:r>
            <a:r>
              <a:rPr lang="en-US" sz="3600">
                <a:solidFill>
                  <a:schemeClr val="tx1">
                    <a:lumMod val="85000"/>
                    <a:lumOff val="15000"/>
                  </a:schemeClr>
                </a:solidFill>
              </a:rPr>
              <a:t>all </a:t>
            </a:r>
            <a:r>
              <a:rPr lang="en-US" sz="3600" b="1">
                <a:solidFill>
                  <a:schemeClr val="tx1">
                    <a:lumMod val="85000"/>
                    <a:lumOff val="15000"/>
                  </a:schemeClr>
                </a:solidFill>
              </a:rPr>
              <a:t>t</a:t>
            </a:r>
            <a:r>
              <a:rPr lang="en-US" sz="3600">
                <a:solidFill>
                  <a:schemeClr val="tx1">
                    <a:lumMod val="85000"/>
                    <a:lumOff val="15000"/>
                  </a:schemeClr>
                </a:solidFill>
              </a:rPr>
              <a:t>o </a:t>
            </a:r>
            <a:r>
              <a:rPr lang="en-US" sz="3600" b="1">
                <a:solidFill>
                  <a:schemeClr val="tx1">
                    <a:lumMod val="85000"/>
                    <a:lumOff val="15000"/>
                  </a:schemeClr>
                </a:solidFill>
              </a:rPr>
              <a:t>A</a:t>
            </a:r>
            <a:r>
              <a:rPr lang="en-US" sz="3600">
                <a:solidFill>
                  <a:schemeClr val="tx1">
                    <a:lumMod val="85000"/>
                    <a:lumOff val="15000"/>
                  </a:schemeClr>
                </a:solidFill>
              </a:rPr>
              <a:t>ction</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3DFD723B-FF6F-7CAB-CC5F-739123C7270C}"/>
              </a:ext>
            </a:extLst>
          </p:cNvPr>
          <p:cNvPicPr>
            <a:picLocks noChangeAspect="1"/>
          </p:cNvPicPr>
          <p:nvPr/>
        </p:nvPicPr>
        <p:blipFill>
          <a:blip r:embed="rId4"/>
          <a:srcRect l="36508" t="32605" r="37699" b="35173"/>
          <a:stretch>
            <a:fillRect/>
          </a:stretch>
        </p:blipFill>
        <p:spPr>
          <a:xfrm>
            <a:off x="11041251" y="5504140"/>
            <a:ext cx="693549" cy="1121675"/>
          </a:xfrm>
          <a:prstGeom prst="rect">
            <a:avLst/>
          </a:prstGeom>
        </p:spPr>
      </p:pic>
    </p:spTree>
    <p:extLst>
      <p:ext uri="{BB962C8B-B14F-4D97-AF65-F5344CB8AC3E}">
        <p14:creationId xmlns:p14="http://schemas.microsoft.com/office/powerpoint/2010/main" val="55901298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5E39651-D22E-7213-F6D7-473FC004A5F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D2AB864-7B2E-3707-E5AF-D344EE77909F}"/>
              </a:ext>
            </a:extLst>
          </p:cNvPr>
          <p:cNvPicPr>
            <a:picLocks noChangeAspect="1"/>
          </p:cNvPicPr>
          <p:nvPr/>
        </p:nvPicPr>
        <p:blipFill>
          <a:blip r:embed="rId3">
            <a:alphaModFix amt="20000"/>
          </a:blip>
          <a:srcRect t="8537"/>
          <a:stretch>
            <a:fillRect/>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16ACE493-03BD-7778-D9B7-E75DFC3C2A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77C07E-84BA-6A80-19AE-C5F5F9DB7DAC}"/>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b="1">
                <a:solidFill>
                  <a:schemeClr val="tx1">
                    <a:lumMod val="85000"/>
                    <a:lumOff val="15000"/>
                  </a:schemeClr>
                </a:solidFill>
              </a:rPr>
              <a:t>C</a:t>
            </a:r>
            <a:r>
              <a:rPr lang="en-US" sz="3600">
                <a:solidFill>
                  <a:schemeClr val="tx1">
                    <a:lumMod val="85000"/>
                    <a:lumOff val="15000"/>
                  </a:schemeClr>
                </a:solidFill>
              </a:rPr>
              <a:t>ounterintuitive </a:t>
            </a:r>
            <a:r>
              <a:rPr lang="en-US" sz="3600" b="1">
                <a:solidFill>
                  <a:schemeClr val="tx1">
                    <a:lumMod val="85000"/>
                    <a:lumOff val="15000"/>
                  </a:schemeClr>
                </a:solidFill>
              </a:rPr>
              <a:t>C</a:t>
            </a:r>
            <a:r>
              <a:rPr lang="en-US" sz="3600">
                <a:solidFill>
                  <a:schemeClr val="tx1">
                    <a:lumMod val="85000"/>
                    <a:lumOff val="15000"/>
                  </a:schemeClr>
                </a:solidFill>
              </a:rPr>
              <a:t>all </a:t>
            </a:r>
            <a:r>
              <a:rPr lang="en-US" sz="3600" b="1">
                <a:solidFill>
                  <a:schemeClr val="tx1">
                    <a:lumMod val="85000"/>
                    <a:lumOff val="15000"/>
                  </a:schemeClr>
                </a:solidFill>
              </a:rPr>
              <a:t>t</a:t>
            </a:r>
            <a:r>
              <a:rPr lang="en-US" sz="3600">
                <a:solidFill>
                  <a:schemeClr val="tx1">
                    <a:lumMod val="85000"/>
                    <a:lumOff val="15000"/>
                  </a:schemeClr>
                </a:solidFill>
              </a:rPr>
              <a:t>o </a:t>
            </a:r>
            <a:r>
              <a:rPr lang="en-US" sz="3600" b="1">
                <a:solidFill>
                  <a:schemeClr val="tx1">
                    <a:lumMod val="85000"/>
                    <a:lumOff val="15000"/>
                  </a:schemeClr>
                </a:solidFill>
              </a:rPr>
              <a:t>A</a:t>
            </a:r>
            <a:r>
              <a:rPr lang="en-US" sz="3600">
                <a:solidFill>
                  <a:schemeClr val="tx1">
                    <a:lumMod val="85000"/>
                    <a:lumOff val="15000"/>
                  </a:schemeClr>
                </a:solidFill>
              </a:rPr>
              <a:t>ction</a:t>
            </a:r>
          </a:p>
        </p:txBody>
      </p:sp>
      <p:cxnSp>
        <p:nvCxnSpPr>
          <p:cNvPr id="12" name="Straight Connector 11">
            <a:extLst>
              <a:ext uri="{FF2B5EF4-FFF2-40B4-BE49-F238E27FC236}">
                <a16:creationId xmlns:a16="http://schemas.microsoft.com/office/drawing/2014/main" id="{8035D071-188E-DD9B-FA3B-74202F91026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BC73F47-1758-A623-E46B-FBB1715D0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7B1CFCD4-3EA9-C893-7B7D-1B333F037E7E}"/>
              </a:ext>
            </a:extLst>
          </p:cNvPr>
          <p:cNvSpPr/>
          <p:nvPr/>
        </p:nvSpPr>
        <p:spPr>
          <a:xfrm>
            <a:off x="803188" y="531344"/>
            <a:ext cx="2434281" cy="249604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Prevent burnout from mission drift &amp; over-functioning</a:t>
            </a:r>
          </a:p>
          <a:p>
            <a:pPr algn="ctr"/>
            <a:endParaRPr lang="en-US" dirty="0"/>
          </a:p>
        </p:txBody>
      </p:sp>
    </p:spTree>
    <p:extLst>
      <p:ext uri="{BB962C8B-B14F-4D97-AF65-F5344CB8AC3E}">
        <p14:creationId xmlns:p14="http://schemas.microsoft.com/office/powerpoint/2010/main" val="113735332"/>
      </p:ext>
    </p:extLst>
  </p:cSld>
  <p:clrMapOvr>
    <a:masterClrMapping/>
  </p:clrMapOvr>
  <p:transition spd="slow">
    <p:randomBar dir="vert"/>
  </p:transition>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FD509F-AAF8-5803-543E-4B322A0A686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A7E6263-4AFB-F405-5457-8B7F459A4AD1}"/>
              </a:ext>
            </a:extLst>
          </p:cNvPr>
          <p:cNvPicPr>
            <a:picLocks noChangeAspect="1"/>
          </p:cNvPicPr>
          <p:nvPr/>
        </p:nvPicPr>
        <p:blipFill>
          <a:blip r:embed="rId3">
            <a:alphaModFix amt="20000"/>
          </a:blip>
          <a:srcRect t="8537"/>
          <a:stretch>
            <a:fillRect/>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1E6294BB-070B-AF05-8CEC-58E349F23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7504FF-57D0-47D1-B7B8-E8097C59C9E4}"/>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b="1">
                <a:solidFill>
                  <a:schemeClr val="tx1">
                    <a:lumMod val="85000"/>
                    <a:lumOff val="15000"/>
                  </a:schemeClr>
                </a:solidFill>
              </a:rPr>
              <a:t>C</a:t>
            </a:r>
            <a:r>
              <a:rPr lang="en-US" sz="3600">
                <a:solidFill>
                  <a:schemeClr val="tx1">
                    <a:lumMod val="85000"/>
                    <a:lumOff val="15000"/>
                  </a:schemeClr>
                </a:solidFill>
              </a:rPr>
              <a:t>ounterintuitive </a:t>
            </a:r>
            <a:r>
              <a:rPr lang="en-US" sz="3600" b="1">
                <a:solidFill>
                  <a:schemeClr val="tx1">
                    <a:lumMod val="85000"/>
                    <a:lumOff val="15000"/>
                  </a:schemeClr>
                </a:solidFill>
              </a:rPr>
              <a:t>C</a:t>
            </a:r>
            <a:r>
              <a:rPr lang="en-US" sz="3600">
                <a:solidFill>
                  <a:schemeClr val="tx1">
                    <a:lumMod val="85000"/>
                    <a:lumOff val="15000"/>
                  </a:schemeClr>
                </a:solidFill>
              </a:rPr>
              <a:t>all </a:t>
            </a:r>
            <a:r>
              <a:rPr lang="en-US" sz="3600" b="1">
                <a:solidFill>
                  <a:schemeClr val="tx1">
                    <a:lumMod val="85000"/>
                    <a:lumOff val="15000"/>
                  </a:schemeClr>
                </a:solidFill>
              </a:rPr>
              <a:t>t</a:t>
            </a:r>
            <a:r>
              <a:rPr lang="en-US" sz="3600">
                <a:solidFill>
                  <a:schemeClr val="tx1">
                    <a:lumMod val="85000"/>
                    <a:lumOff val="15000"/>
                  </a:schemeClr>
                </a:solidFill>
              </a:rPr>
              <a:t>o </a:t>
            </a:r>
            <a:r>
              <a:rPr lang="en-US" sz="3600" b="1">
                <a:solidFill>
                  <a:schemeClr val="tx1">
                    <a:lumMod val="85000"/>
                    <a:lumOff val="15000"/>
                  </a:schemeClr>
                </a:solidFill>
              </a:rPr>
              <a:t>A</a:t>
            </a:r>
            <a:r>
              <a:rPr lang="en-US" sz="3600">
                <a:solidFill>
                  <a:schemeClr val="tx1">
                    <a:lumMod val="85000"/>
                    <a:lumOff val="15000"/>
                  </a:schemeClr>
                </a:solidFill>
              </a:rPr>
              <a:t>ction</a:t>
            </a:r>
          </a:p>
        </p:txBody>
      </p:sp>
      <p:cxnSp>
        <p:nvCxnSpPr>
          <p:cNvPr id="12" name="Straight Connector 11">
            <a:extLst>
              <a:ext uri="{FF2B5EF4-FFF2-40B4-BE49-F238E27FC236}">
                <a16:creationId xmlns:a16="http://schemas.microsoft.com/office/drawing/2014/main" id="{818DA8D3-5CDF-50C9-61CD-879C5A5DB8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5D6DFEB-87FE-765D-6A92-7B4756B60A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6C6E3917-3F47-5CEB-E8F0-14E9DBB2387D}"/>
              </a:ext>
            </a:extLst>
          </p:cNvPr>
          <p:cNvSpPr/>
          <p:nvPr/>
        </p:nvSpPr>
        <p:spPr>
          <a:xfrm>
            <a:off x="3476366" y="531344"/>
            <a:ext cx="2434281" cy="249604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2000" dirty="0"/>
              <a:t>Discernment over decision-making</a:t>
            </a:r>
          </a:p>
          <a:p>
            <a:pPr algn="ctr"/>
            <a:endParaRPr lang="en-US" dirty="0"/>
          </a:p>
        </p:txBody>
      </p:sp>
      <p:sp>
        <p:nvSpPr>
          <p:cNvPr id="3" name="Oval 2">
            <a:extLst>
              <a:ext uri="{FF2B5EF4-FFF2-40B4-BE49-F238E27FC236}">
                <a16:creationId xmlns:a16="http://schemas.microsoft.com/office/drawing/2014/main" id="{BA32CA15-C1A9-3544-7430-4F571CEB253A}"/>
              </a:ext>
            </a:extLst>
          </p:cNvPr>
          <p:cNvSpPr/>
          <p:nvPr/>
        </p:nvSpPr>
        <p:spPr>
          <a:xfrm>
            <a:off x="803188" y="531344"/>
            <a:ext cx="2434281" cy="2496041"/>
          </a:xfrm>
          <a:prstGeom prst="ellipse">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lumMod val="85000"/>
                  </a:schemeClr>
                </a:solidFill>
              </a:rPr>
              <a:t>Prevent burnout from mission drift &amp; over-functioning</a:t>
            </a:r>
          </a:p>
          <a:p>
            <a:pPr algn="ctr"/>
            <a:endParaRPr lang="en-US" dirty="0"/>
          </a:p>
        </p:txBody>
      </p:sp>
    </p:spTree>
    <p:extLst>
      <p:ext uri="{BB962C8B-B14F-4D97-AF65-F5344CB8AC3E}">
        <p14:creationId xmlns:p14="http://schemas.microsoft.com/office/powerpoint/2010/main" val="2771116202"/>
      </p:ext>
    </p:extLst>
  </p:cSld>
  <p:clrMapOvr>
    <a:masterClrMapping/>
  </p:clrMapOvr>
  <p:transition spd="slow">
    <p:randomBar dir="vert"/>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F0E3E07-6FB7-62DC-F575-1E536688FBD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D8C0B1E-53AF-7887-9671-51D4DF17EE9C}"/>
              </a:ext>
            </a:extLst>
          </p:cNvPr>
          <p:cNvPicPr>
            <a:picLocks noChangeAspect="1"/>
          </p:cNvPicPr>
          <p:nvPr/>
        </p:nvPicPr>
        <p:blipFill>
          <a:blip r:embed="rId3">
            <a:alphaModFix amt="20000"/>
          </a:blip>
          <a:srcRect t="8537"/>
          <a:stretch>
            <a:fillRect/>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0B933B38-8DF4-A6FB-763E-6E35964DCC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A5753B-43E2-A625-1489-B0B050A2DE32}"/>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b="1">
                <a:solidFill>
                  <a:schemeClr val="tx1">
                    <a:lumMod val="85000"/>
                    <a:lumOff val="15000"/>
                  </a:schemeClr>
                </a:solidFill>
              </a:rPr>
              <a:t>C</a:t>
            </a:r>
            <a:r>
              <a:rPr lang="en-US" sz="3600">
                <a:solidFill>
                  <a:schemeClr val="tx1">
                    <a:lumMod val="85000"/>
                    <a:lumOff val="15000"/>
                  </a:schemeClr>
                </a:solidFill>
              </a:rPr>
              <a:t>ounterintuitive </a:t>
            </a:r>
            <a:r>
              <a:rPr lang="en-US" sz="3600" b="1">
                <a:solidFill>
                  <a:schemeClr val="tx1">
                    <a:lumMod val="85000"/>
                    <a:lumOff val="15000"/>
                  </a:schemeClr>
                </a:solidFill>
              </a:rPr>
              <a:t>C</a:t>
            </a:r>
            <a:r>
              <a:rPr lang="en-US" sz="3600">
                <a:solidFill>
                  <a:schemeClr val="tx1">
                    <a:lumMod val="85000"/>
                    <a:lumOff val="15000"/>
                  </a:schemeClr>
                </a:solidFill>
              </a:rPr>
              <a:t>all </a:t>
            </a:r>
            <a:r>
              <a:rPr lang="en-US" sz="3600" b="1">
                <a:solidFill>
                  <a:schemeClr val="tx1">
                    <a:lumMod val="85000"/>
                    <a:lumOff val="15000"/>
                  </a:schemeClr>
                </a:solidFill>
              </a:rPr>
              <a:t>t</a:t>
            </a:r>
            <a:r>
              <a:rPr lang="en-US" sz="3600">
                <a:solidFill>
                  <a:schemeClr val="tx1">
                    <a:lumMod val="85000"/>
                    <a:lumOff val="15000"/>
                  </a:schemeClr>
                </a:solidFill>
              </a:rPr>
              <a:t>o </a:t>
            </a:r>
            <a:r>
              <a:rPr lang="en-US" sz="3600" b="1">
                <a:solidFill>
                  <a:schemeClr val="tx1">
                    <a:lumMod val="85000"/>
                    <a:lumOff val="15000"/>
                  </a:schemeClr>
                </a:solidFill>
              </a:rPr>
              <a:t>A</a:t>
            </a:r>
            <a:r>
              <a:rPr lang="en-US" sz="3600">
                <a:solidFill>
                  <a:schemeClr val="tx1">
                    <a:lumMod val="85000"/>
                    <a:lumOff val="15000"/>
                  </a:schemeClr>
                </a:solidFill>
              </a:rPr>
              <a:t>ction</a:t>
            </a:r>
          </a:p>
        </p:txBody>
      </p:sp>
      <p:cxnSp>
        <p:nvCxnSpPr>
          <p:cNvPr id="12" name="Straight Connector 11">
            <a:extLst>
              <a:ext uri="{FF2B5EF4-FFF2-40B4-BE49-F238E27FC236}">
                <a16:creationId xmlns:a16="http://schemas.microsoft.com/office/drawing/2014/main" id="{15316E03-B719-D33A-2630-5B54DC4E9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B8DB604-EDD3-3FC7-7578-BDDA51C26C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16ACB75F-E8D2-4CBC-AF4D-3A11F01CB78F}"/>
              </a:ext>
            </a:extLst>
          </p:cNvPr>
          <p:cNvSpPr/>
          <p:nvPr/>
        </p:nvSpPr>
        <p:spPr>
          <a:xfrm>
            <a:off x="3476366" y="531344"/>
            <a:ext cx="2434281" cy="2496041"/>
          </a:xfrm>
          <a:prstGeom prst="ellipse">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2000" dirty="0">
                <a:solidFill>
                  <a:schemeClr val="bg1">
                    <a:lumMod val="85000"/>
                  </a:schemeClr>
                </a:solidFill>
              </a:rPr>
              <a:t>Discernment over decision-making</a:t>
            </a:r>
          </a:p>
          <a:p>
            <a:pPr algn="ctr"/>
            <a:endParaRPr lang="en-US" dirty="0"/>
          </a:p>
        </p:txBody>
      </p:sp>
      <p:sp>
        <p:nvSpPr>
          <p:cNvPr id="5" name="Oval 4">
            <a:extLst>
              <a:ext uri="{FF2B5EF4-FFF2-40B4-BE49-F238E27FC236}">
                <a16:creationId xmlns:a16="http://schemas.microsoft.com/office/drawing/2014/main" id="{F06D2DDF-0DD0-32E5-338B-A05843818AA9}"/>
              </a:ext>
            </a:extLst>
          </p:cNvPr>
          <p:cNvSpPr/>
          <p:nvPr/>
        </p:nvSpPr>
        <p:spPr>
          <a:xfrm>
            <a:off x="6149544" y="531344"/>
            <a:ext cx="2434281" cy="249604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2000" dirty="0"/>
              <a:t>Join God's dream of reconciliation and renewal</a:t>
            </a:r>
          </a:p>
          <a:p>
            <a:pPr algn="ctr"/>
            <a:endParaRPr lang="en-US" dirty="0"/>
          </a:p>
        </p:txBody>
      </p:sp>
      <p:sp>
        <p:nvSpPr>
          <p:cNvPr id="3" name="Oval 2">
            <a:extLst>
              <a:ext uri="{FF2B5EF4-FFF2-40B4-BE49-F238E27FC236}">
                <a16:creationId xmlns:a16="http://schemas.microsoft.com/office/drawing/2014/main" id="{3291221B-653A-0142-E47A-23EC9E3E4B5C}"/>
              </a:ext>
            </a:extLst>
          </p:cNvPr>
          <p:cNvSpPr/>
          <p:nvPr/>
        </p:nvSpPr>
        <p:spPr>
          <a:xfrm>
            <a:off x="803188" y="531344"/>
            <a:ext cx="2434281" cy="2496041"/>
          </a:xfrm>
          <a:prstGeom prst="ellipse">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lumMod val="85000"/>
                  </a:schemeClr>
                </a:solidFill>
              </a:rPr>
              <a:t>Prevent burnout from mission drift &amp; over-functioning</a:t>
            </a:r>
          </a:p>
          <a:p>
            <a:pPr algn="ctr"/>
            <a:endParaRPr lang="en-US" dirty="0"/>
          </a:p>
        </p:txBody>
      </p:sp>
    </p:spTree>
    <p:extLst>
      <p:ext uri="{BB962C8B-B14F-4D97-AF65-F5344CB8AC3E}">
        <p14:creationId xmlns:p14="http://schemas.microsoft.com/office/powerpoint/2010/main" val="60062425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7C1185-0210-1803-BD2E-1D4A589FD22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38A3A72-924B-1074-F216-251A88404D0B}"/>
              </a:ext>
            </a:extLst>
          </p:cNvPr>
          <p:cNvPicPr>
            <a:picLocks noChangeAspect="1"/>
          </p:cNvPicPr>
          <p:nvPr/>
        </p:nvPicPr>
        <p:blipFill>
          <a:blip r:embed="rId3">
            <a:alphaModFix amt="20000"/>
          </a:blip>
          <a:srcRect t="8537"/>
          <a:stretch>
            <a:fillRect/>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866C0628-EEDC-2643-742A-2E52CA1203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714964-0B3E-C04C-7F09-3A6667CADEA0}"/>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b="1">
                <a:solidFill>
                  <a:schemeClr val="tx1">
                    <a:lumMod val="85000"/>
                    <a:lumOff val="15000"/>
                  </a:schemeClr>
                </a:solidFill>
              </a:rPr>
              <a:t>C</a:t>
            </a:r>
            <a:r>
              <a:rPr lang="en-US" sz="3600">
                <a:solidFill>
                  <a:schemeClr val="tx1">
                    <a:lumMod val="85000"/>
                    <a:lumOff val="15000"/>
                  </a:schemeClr>
                </a:solidFill>
              </a:rPr>
              <a:t>ounterintuitive </a:t>
            </a:r>
            <a:r>
              <a:rPr lang="en-US" sz="3600" b="1">
                <a:solidFill>
                  <a:schemeClr val="tx1">
                    <a:lumMod val="85000"/>
                    <a:lumOff val="15000"/>
                  </a:schemeClr>
                </a:solidFill>
              </a:rPr>
              <a:t>C</a:t>
            </a:r>
            <a:r>
              <a:rPr lang="en-US" sz="3600">
                <a:solidFill>
                  <a:schemeClr val="tx1">
                    <a:lumMod val="85000"/>
                    <a:lumOff val="15000"/>
                  </a:schemeClr>
                </a:solidFill>
              </a:rPr>
              <a:t>all </a:t>
            </a:r>
            <a:r>
              <a:rPr lang="en-US" sz="3600" b="1">
                <a:solidFill>
                  <a:schemeClr val="tx1">
                    <a:lumMod val="85000"/>
                    <a:lumOff val="15000"/>
                  </a:schemeClr>
                </a:solidFill>
              </a:rPr>
              <a:t>t</a:t>
            </a:r>
            <a:r>
              <a:rPr lang="en-US" sz="3600">
                <a:solidFill>
                  <a:schemeClr val="tx1">
                    <a:lumMod val="85000"/>
                    <a:lumOff val="15000"/>
                  </a:schemeClr>
                </a:solidFill>
              </a:rPr>
              <a:t>o </a:t>
            </a:r>
            <a:r>
              <a:rPr lang="en-US" sz="3600" b="1">
                <a:solidFill>
                  <a:schemeClr val="tx1">
                    <a:lumMod val="85000"/>
                    <a:lumOff val="15000"/>
                  </a:schemeClr>
                </a:solidFill>
              </a:rPr>
              <a:t>A</a:t>
            </a:r>
            <a:r>
              <a:rPr lang="en-US" sz="3600">
                <a:solidFill>
                  <a:schemeClr val="tx1">
                    <a:lumMod val="85000"/>
                    <a:lumOff val="15000"/>
                  </a:schemeClr>
                </a:solidFill>
              </a:rPr>
              <a:t>ction</a:t>
            </a:r>
          </a:p>
        </p:txBody>
      </p:sp>
      <p:cxnSp>
        <p:nvCxnSpPr>
          <p:cNvPr id="12" name="Straight Connector 11">
            <a:extLst>
              <a:ext uri="{FF2B5EF4-FFF2-40B4-BE49-F238E27FC236}">
                <a16:creationId xmlns:a16="http://schemas.microsoft.com/office/drawing/2014/main" id="{471BFB86-C568-E4DC-7F24-27DDE0E1AB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7AF14D5-38EB-ACC6-B04E-4A18093F15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24864C0B-028E-3387-6115-EB7E8412C291}"/>
              </a:ext>
            </a:extLst>
          </p:cNvPr>
          <p:cNvSpPr/>
          <p:nvPr/>
        </p:nvSpPr>
        <p:spPr>
          <a:xfrm>
            <a:off x="3476366" y="531344"/>
            <a:ext cx="2434281" cy="2496041"/>
          </a:xfrm>
          <a:prstGeom prst="ellipse">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2000" dirty="0">
                <a:solidFill>
                  <a:schemeClr val="bg1">
                    <a:lumMod val="85000"/>
                  </a:schemeClr>
                </a:solidFill>
              </a:rPr>
              <a:t>Discernment over decision-making</a:t>
            </a:r>
          </a:p>
          <a:p>
            <a:pPr algn="ctr"/>
            <a:endParaRPr lang="en-US" dirty="0"/>
          </a:p>
        </p:txBody>
      </p:sp>
      <p:sp>
        <p:nvSpPr>
          <p:cNvPr id="5" name="Oval 4">
            <a:extLst>
              <a:ext uri="{FF2B5EF4-FFF2-40B4-BE49-F238E27FC236}">
                <a16:creationId xmlns:a16="http://schemas.microsoft.com/office/drawing/2014/main" id="{E3F386EA-1D34-9B18-E634-C5E60AE4CCBF}"/>
              </a:ext>
            </a:extLst>
          </p:cNvPr>
          <p:cNvSpPr/>
          <p:nvPr/>
        </p:nvSpPr>
        <p:spPr>
          <a:xfrm>
            <a:off x="6149544" y="531344"/>
            <a:ext cx="2434281" cy="2496041"/>
          </a:xfrm>
          <a:prstGeom prst="ellipse">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2000" dirty="0">
                <a:solidFill>
                  <a:schemeClr val="bg1">
                    <a:lumMod val="85000"/>
                  </a:schemeClr>
                </a:solidFill>
              </a:rPr>
              <a:t>Join God's dream of reconciliation and renewal</a:t>
            </a:r>
          </a:p>
          <a:p>
            <a:pPr algn="ctr"/>
            <a:endParaRPr lang="en-US" dirty="0"/>
          </a:p>
        </p:txBody>
      </p:sp>
      <p:sp>
        <p:nvSpPr>
          <p:cNvPr id="7" name="Oval 6">
            <a:extLst>
              <a:ext uri="{FF2B5EF4-FFF2-40B4-BE49-F238E27FC236}">
                <a16:creationId xmlns:a16="http://schemas.microsoft.com/office/drawing/2014/main" id="{5AA0C877-35EE-0BFA-10F5-75E9A8B8A7FC}"/>
              </a:ext>
            </a:extLst>
          </p:cNvPr>
          <p:cNvSpPr/>
          <p:nvPr/>
        </p:nvSpPr>
        <p:spPr>
          <a:xfrm>
            <a:off x="8822722" y="531344"/>
            <a:ext cx="2434281" cy="249604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2000" dirty="0"/>
              <a:t>Equip the baptized to be church where they are</a:t>
            </a:r>
          </a:p>
          <a:p>
            <a:pPr algn="ctr"/>
            <a:endParaRPr lang="en-US" dirty="0"/>
          </a:p>
        </p:txBody>
      </p:sp>
      <p:sp>
        <p:nvSpPr>
          <p:cNvPr id="3" name="Oval 2">
            <a:extLst>
              <a:ext uri="{FF2B5EF4-FFF2-40B4-BE49-F238E27FC236}">
                <a16:creationId xmlns:a16="http://schemas.microsoft.com/office/drawing/2014/main" id="{54754D8A-824C-B98A-2D9C-E915C4838996}"/>
              </a:ext>
            </a:extLst>
          </p:cNvPr>
          <p:cNvSpPr/>
          <p:nvPr/>
        </p:nvSpPr>
        <p:spPr>
          <a:xfrm>
            <a:off x="803188" y="531344"/>
            <a:ext cx="2434281" cy="2496041"/>
          </a:xfrm>
          <a:prstGeom prst="ellipse">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lumMod val="85000"/>
                  </a:schemeClr>
                </a:solidFill>
              </a:rPr>
              <a:t>Prevent burnout from mission drift &amp; over-functioning</a:t>
            </a:r>
          </a:p>
          <a:p>
            <a:pPr algn="ctr"/>
            <a:endParaRPr lang="en-US" dirty="0"/>
          </a:p>
        </p:txBody>
      </p:sp>
    </p:spTree>
    <p:extLst>
      <p:ext uri="{BB962C8B-B14F-4D97-AF65-F5344CB8AC3E}">
        <p14:creationId xmlns:p14="http://schemas.microsoft.com/office/powerpoint/2010/main" val="1981794102"/>
      </p:ext>
    </p:extLst>
  </p:cSld>
  <p:clrMapOvr>
    <a:masterClrMapping/>
  </p:clrMapOvr>
  <p:transition spd="slow">
    <p:randomBar dir="ver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348CA-34D0-355D-A965-7A2592203E35}"/>
            </a:ext>
          </a:extLst>
        </p:cNvPr>
        <p:cNvGrpSpPr/>
        <p:nvPr/>
      </p:nvGrpSpPr>
      <p:grpSpPr>
        <a:xfrm>
          <a:off x="0" y="0"/>
          <a:ext cx="0" cy="0"/>
          <a:chOff x="0" y="0"/>
          <a:chExt cx="0" cy="0"/>
        </a:xfrm>
      </p:grpSpPr>
      <p:pic>
        <p:nvPicPr>
          <p:cNvPr id="3" name="Picture 2" descr="A picture containing bird&#10;&#10;Description automatically generated">
            <a:extLst>
              <a:ext uri="{FF2B5EF4-FFF2-40B4-BE49-F238E27FC236}">
                <a16:creationId xmlns:a16="http://schemas.microsoft.com/office/drawing/2014/main" id="{130F62A6-B5CE-3DF0-F839-E587524DA447}"/>
              </a:ext>
            </a:extLst>
          </p:cNvPr>
          <p:cNvPicPr>
            <a:picLocks noChangeAspect="1"/>
          </p:cNvPicPr>
          <p:nvPr/>
        </p:nvPicPr>
        <p:blipFill rotWithShape="1">
          <a:blip r:embed="rId3">
            <a:alphaModFix amt="0"/>
          </a:blip>
          <a:srcRect l="3714" r="16519" b="-1"/>
          <a:stretch/>
        </p:blipFill>
        <p:spPr>
          <a:xfrm>
            <a:off x="4048812" y="1226415"/>
            <a:ext cx="10905066" cy="5571066"/>
          </a:xfrm>
          <a:prstGeom prst="rect">
            <a:avLst/>
          </a:prstGeom>
        </p:spPr>
      </p:pic>
      <p:sp>
        <p:nvSpPr>
          <p:cNvPr id="4" name="TextBox 3">
            <a:extLst>
              <a:ext uri="{FF2B5EF4-FFF2-40B4-BE49-F238E27FC236}">
                <a16:creationId xmlns:a16="http://schemas.microsoft.com/office/drawing/2014/main" id="{5A188C74-AD4A-2DFF-EC96-844A66448DC6}"/>
              </a:ext>
            </a:extLst>
          </p:cNvPr>
          <p:cNvSpPr txBox="1"/>
          <p:nvPr/>
        </p:nvSpPr>
        <p:spPr>
          <a:xfrm>
            <a:off x="914400" y="885371"/>
            <a:ext cx="10276114" cy="2062103"/>
          </a:xfrm>
          <a:prstGeom prst="rect">
            <a:avLst/>
          </a:prstGeom>
          <a:noFill/>
        </p:spPr>
        <p:txBody>
          <a:bodyPr wrap="square" rtlCol="0">
            <a:spAutoFit/>
          </a:bodyPr>
          <a:lstStyle/>
          <a:p>
            <a:endParaRPr lang="en-US" sz="4800" b="1">
              <a:latin typeface="Calibri" panose="020F0502020204030204" pitchFamily="34" charset="0"/>
              <a:cs typeface="Calibri" panose="020F0502020204030204" pitchFamily="34" charset="0"/>
            </a:endParaRPr>
          </a:p>
          <a:p>
            <a:endParaRPr lang="en-US" sz="4000">
              <a:latin typeface="Calibri" panose="020F0502020204030204" pitchFamily="34" charset="0"/>
              <a:cs typeface="Calibri" panose="020F0502020204030204" pitchFamily="34" charset="0"/>
            </a:endParaRPr>
          </a:p>
          <a:p>
            <a:pPr algn="r"/>
            <a:endParaRPr lang="en-US" sz="400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774AD307-FA73-EB3D-91C5-B3AA6D078BCD}"/>
              </a:ext>
            </a:extLst>
          </p:cNvPr>
          <p:cNvPicPr>
            <a:picLocks noChangeAspect="1"/>
          </p:cNvPicPr>
          <p:nvPr/>
        </p:nvPicPr>
        <p:blipFill>
          <a:blip r:embed="rId4"/>
          <a:stretch>
            <a:fillRect/>
          </a:stretch>
        </p:blipFill>
        <p:spPr>
          <a:xfrm>
            <a:off x="0" y="0"/>
            <a:ext cx="12702466" cy="6858000"/>
          </a:xfrm>
          <a:prstGeom prst="rect">
            <a:avLst/>
          </a:prstGeom>
        </p:spPr>
      </p:pic>
      <p:sp>
        <p:nvSpPr>
          <p:cNvPr id="7" name="Rectangle 6">
            <a:extLst>
              <a:ext uri="{FF2B5EF4-FFF2-40B4-BE49-F238E27FC236}">
                <a16:creationId xmlns:a16="http://schemas.microsoft.com/office/drawing/2014/main" id="{08C02291-3CE5-B927-F9D8-B1230CC8CFAB}"/>
              </a:ext>
            </a:extLst>
          </p:cNvPr>
          <p:cNvSpPr/>
          <p:nvPr/>
        </p:nvSpPr>
        <p:spPr>
          <a:xfrm>
            <a:off x="165100" y="190500"/>
            <a:ext cx="12407900" cy="6540789"/>
          </a:xfrm>
          <a:prstGeom prst="rect">
            <a:avLst/>
          </a:prstGeom>
          <a:noFill/>
          <a:ln w="1270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75FD1E5-03C0-7A16-0ADB-DD0EE95BC77A}"/>
              </a:ext>
            </a:extLst>
          </p:cNvPr>
          <p:cNvSpPr txBox="1"/>
          <p:nvPr/>
        </p:nvSpPr>
        <p:spPr>
          <a:xfrm>
            <a:off x="2565400" y="2105561"/>
            <a:ext cx="8915400" cy="2646878"/>
          </a:xfrm>
          <a:prstGeom prst="rect">
            <a:avLst/>
          </a:prstGeom>
          <a:noFill/>
        </p:spPr>
        <p:txBody>
          <a:bodyPr wrap="square" rtlCol="0">
            <a:spAutoFit/>
          </a:bodyPr>
          <a:lstStyle/>
          <a:p>
            <a:r>
              <a:rPr lang="en-US" sz="4000" dirty="0">
                <a:solidFill>
                  <a:schemeClr val="bg1"/>
                </a:solidFill>
              </a:rPr>
              <a:t>LISTENING</a:t>
            </a:r>
            <a:r>
              <a:rPr lang="en-US" sz="2400" b="1" dirty="0">
                <a:solidFill>
                  <a:schemeClr val="bg1"/>
                </a:solidFill>
              </a:rPr>
              <a:t> moves us closer. It helps us become more whole, more healthy, more holy. Not listening creates fragmentation, and fragmentation is the root of all suffering,” ... “you can’t hate someone whose story you know.” </a:t>
            </a:r>
          </a:p>
          <a:p>
            <a:r>
              <a:rPr lang="en-US" dirty="0">
                <a:solidFill>
                  <a:schemeClr val="bg1"/>
                </a:solidFill>
              </a:rPr>
              <a:t>					         Margaret Wheatley, </a:t>
            </a:r>
            <a:r>
              <a:rPr lang="en-US" i="1" dirty="0">
                <a:solidFill>
                  <a:schemeClr val="bg1"/>
                </a:solidFill>
              </a:rPr>
              <a:t>Finding Our Way</a:t>
            </a:r>
            <a:r>
              <a:rPr lang="en-US" dirty="0">
                <a:solidFill>
                  <a:schemeClr val="bg1"/>
                </a:solidFill>
              </a:rPr>
              <a:t>)</a:t>
            </a:r>
            <a:r>
              <a:rPr lang="en-US" sz="5400" dirty="0">
                <a:solidFill>
                  <a:schemeClr val="bg1"/>
                </a:solidFill>
              </a:rPr>
              <a:t> </a:t>
            </a:r>
            <a:endParaRPr lang="en-US" sz="5400" b="1" dirty="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06740004-620F-5091-1683-BBFA1B79080F}"/>
              </a:ext>
            </a:extLst>
          </p:cNvPr>
          <p:cNvPicPr>
            <a:picLocks noChangeAspect="1"/>
          </p:cNvPicPr>
          <p:nvPr/>
        </p:nvPicPr>
        <p:blipFill>
          <a:blip r:embed="rId5"/>
          <a:srcRect l="36508" t="32605" r="37699" b="35173"/>
          <a:stretch>
            <a:fillRect/>
          </a:stretch>
        </p:blipFill>
        <p:spPr>
          <a:xfrm>
            <a:off x="11257151" y="5238843"/>
            <a:ext cx="693549" cy="1121675"/>
          </a:xfrm>
          <a:prstGeom prst="rect">
            <a:avLst/>
          </a:prstGeom>
        </p:spPr>
      </p:pic>
    </p:spTree>
    <p:extLst>
      <p:ext uri="{BB962C8B-B14F-4D97-AF65-F5344CB8AC3E}">
        <p14:creationId xmlns:p14="http://schemas.microsoft.com/office/powerpoint/2010/main" val="17411212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92332-0B6E-846F-5129-E77BF2A5389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F9C3882-E919-0EB0-E335-A7413BF321ED}"/>
              </a:ext>
            </a:extLst>
          </p:cNvPr>
          <p:cNvSpPr/>
          <p:nvPr/>
        </p:nvSpPr>
        <p:spPr>
          <a:xfrm>
            <a:off x="-10510" y="5820408"/>
            <a:ext cx="12202510" cy="112167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74A8F1B-88FF-8B43-7AD3-EA403977A4D4}"/>
              </a:ext>
            </a:extLst>
          </p:cNvPr>
          <p:cNvPicPr>
            <a:picLocks noChangeAspect="1"/>
          </p:cNvPicPr>
          <p:nvPr/>
        </p:nvPicPr>
        <p:blipFill>
          <a:blip r:embed="rId3"/>
          <a:srcRect l="36508" t="32605" r="37699" b="35173"/>
          <a:stretch>
            <a:fillRect/>
          </a:stretch>
        </p:blipFill>
        <p:spPr>
          <a:xfrm>
            <a:off x="11151674" y="5744268"/>
            <a:ext cx="693549" cy="1121675"/>
          </a:xfrm>
          <a:prstGeom prst="rect">
            <a:avLst/>
          </a:prstGeom>
        </p:spPr>
      </p:pic>
      <p:pic>
        <p:nvPicPr>
          <p:cNvPr id="6" name="Picture 5">
            <a:hlinkClick r:id="rId4"/>
            <a:extLst>
              <a:ext uri="{FF2B5EF4-FFF2-40B4-BE49-F238E27FC236}">
                <a16:creationId xmlns:a16="http://schemas.microsoft.com/office/drawing/2014/main" id="{4F423A65-3942-6C8E-82DE-7AF2DB1E197C}"/>
              </a:ext>
            </a:extLst>
          </p:cNvPr>
          <p:cNvPicPr>
            <a:picLocks noChangeAspect="1"/>
          </p:cNvPicPr>
          <p:nvPr/>
        </p:nvPicPr>
        <p:blipFill>
          <a:blip r:embed="rId5"/>
          <a:stretch>
            <a:fillRect/>
          </a:stretch>
        </p:blipFill>
        <p:spPr>
          <a:xfrm>
            <a:off x="491998" y="97525"/>
            <a:ext cx="3421634" cy="1028002"/>
          </a:xfrm>
          <a:prstGeom prst="rect">
            <a:avLst/>
          </a:prstGeom>
        </p:spPr>
      </p:pic>
      <p:pic>
        <p:nvPicPr>
          <p:cNvPr id="3" name="Picture 2">
            <a:extLst>
              <a:ext uri="{FF2B5EF4-FFF2-40B4-BE49-F238E27FC236}">
                <a16:creationId xmlns:a16="http://schemas.microsoft.com/office/drawing/2014/main" id="{F5AA6BD9-8E97-9C21-BF5E-C47422D86C73}"/>
              </a:ext>
            </a:extLst>
          </p:cNvPr>
          <p:cNvPicPr>
            <a:picLocks noChangeAspect="1"/>
          </p:cNvPicPr>
          <p:nvPr/>
        </p:nvPicPr>
        <p:blipFill>
          <a:blip r:embed="rId6"/>
          <a:srcRect b="47022"/>
          <a:stretch>
            <a:fillRect/>
          </a:stretch>
        </p:blipFill>
        <p:spPr>
          <a:xfrm>
            <a:off x="2907227" y="1023266"/>
            <a:ext cx="3421634" cy="4721002"/>
          </a:xfrm>
          <a:prstGeom prst="rect">
            <a:avLst/>
          </a:prstGeom>
        </p:spPr>
      </p:pic>
      <p:pic>
        <p:nvPicPr>
          <p:cNvPr id="5" name="Picture 4">
            <a:extLst>
              <a:ext uri="{FF2B5EF4-FFF2-40B4-BE49-F238E27FC236}">
                <a16:creationId xmlns:a16="http://schemas.microsoft.com/office/drawing/2014/main" id="{00865A4E-69E3-CDA1-C625-BE73D99811F9}"/>
              </a:ext>
            </a:extLst>
          </p:cNvPr>
          <p:cNvPicPr>
            <a:picLocks noChangeAspect="1"/>
          </p:cNvPicPr>
          <p:nvPr/>
        </p:nvPicPr>
        <p:blipFill>
          <a:blip r:embed="rId6"/>
          <a:srcRect t="51262"/>
          <a:stretch>
            <a:fillRect/>
          </a:stretch>
        </p:blipFill>
        <p:spPr>
          <a:xfrm>
            <a:off x="6961154" y="1023266"/>
            <a:ext cx="3565871" cy="4526271"/>
          </a:xfrm>
          <a:prstGeom prst="rect">
            <a:avLst/>
          </a:prstGeom>
        </p:spPr>
      </p:pic>
    </p:spTree>
    <p:extLst>
      <p:ext uri="{BB962C8B-B14F-4D97-AF65-F5344CB8AC3E}">
        <p14:creationId xmlns:p14="http://schemas.microsoft.com/office/powerpoint/2010/main" val="6334442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4" name="Picture 3" descr="A group of hands holding each other&#10;&#10;Description automatically generated with low confidence"/>
          <p:cNvPicPr>
            <a:picLocks noChangeAspect="1"/>
          </p:cNvPicPr>
          <p:nvPr/>
        </p:nvPicPr>
        <p:blipFill rotWithShape="1">
          <a:blip r:embed="rId3">
            <a:extLst>
              <a:ext uri="{28A0092B-C50C-407E-A947-70E740481C1C}">
                <a14:useLocalDpi xmlns:a14="http://schemas.microsoft.com/office/drawing/2010/main" val="0"/>
              </a:ext>
            </a:extLst>
          </a:blip>
          <a:srcRect t="5974" r="-1" b="-1"/>
          <a:stretch/>
        </p:blipFill>
        <p:spPr>
          <a:xfrm>
            <a:off x="3242693"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p:nvSpPr>
          <p:cNvPr id="2" name="Rectangle 1">
            <a:extLst>
              <a:ext uri="{FF2B5EF4-FFF2-40B4-BE49-F238E27FC236}">
                <a16:creationId xmlns:a16="http://schemas.microsoft.com/office/drawing/2014/main" id="{4FFE7605-E337-3BE7-7873-CD8662158E7B}"/>
              </a:ext>
            </a:extLst>
          </p:cNvPr>
          <p:cNvSpPr/>
          <p:nvPr/>
        </p:nvSpPr>
        <p:spPr>
          <a:xfrm>
            <a:off x="-10510" y="5820408"/>
            <a:ext cx="12202510" cy="112167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F98D959B-6D8B-1444-F7FA-E9AA2DAC590A}"/>
              </a:ext>
            </a:extLst>
          </p:cNvPr>
          <p:cNvSpPr>
            <a:spLocks noGrp="1"/>
          </p:cNvSpPr>
          <p:nvPr>
            <p:ph type="body" idx="1"/>
          </p:nvPr>
        </p:nvSpPr>
        <p:spPr>
          <a:xfrm>
            <a:off x="415599" y="1168950"/>
            <a:ext cx="3689261" cy="540645"/>
          </a:xfrm>
        </p:spPr>
        <p:txBody>
          <a:bodyPr/>
          <a:lstStyle/>
          <a:p>
            <a:r>
              <a:rPr lang="en-US" b="1" i="0">
                <a:solidFill>
                  <a:schemeClr val="accent1"/>
                </a:solidFill>
                <a:effectLst/>
                <a:latin typeface="+mj-lt"/>
              </a:rPr>
              <a:t>Increase</a:t>
            </a:r>
            <a:r>
              <a:rPr lang="en-US" b="0" i="0">
                <a:solidFill>
                  <a:srgbClr val="000000"/>
                </a:solidFill>
                <a:effectLst/>
                <a:latin typeface="+mj-lt"/>
              </a:rPr>
              <a:t> social connection </a:t>
            </a:r>
            <a:endParaRPr lang="en-US">
              <a:latin typeface="+mj-lt"/>
            </a:endParaRPr>
          </a:p>
        </p:txBody>
      </p:sp>
      <p:sp>
        <p:nvSpPr>
          <p:cNvPr id="15" name="Text Placeholder 11">
            <a:extLst>
              <a:ext uri="{FF2B5EF4-FFF2-40B4-BE49-F238E27FC236}">
                <a16:creationId xmlns:a16="http://schemas.microsoft.com/office/drawing/2014/main" id="{C5EE86B8-6430-7F96-F0F4-7DBAFDC00C91}"/>
              </a:ext>
            </a:extLst>
          </p:cNvPr>
          <p:cNvSpPr txBox="1">
            <a:spLocks/>
          </p:cNvSpPr>
          <p:nvPr/>
        </p:nvSpPr>
        <p:spPr>
          <a:xfrm>
            <a:off x="415600" y="2639887"/>
            <a:ext cx="3689261" cy="540645"/>
          </a:xfrm>
          <a:prstGeom prst="rect">
            <a:avLst/>
          </a:prstGeom>
        </p:spPr>
        <p:txBody>
          <a:bodyPr spcFirstLastPara="1" vert="horz" wrap="square" lIns="91425" tIns="91425" rIns="91425" bIns="91425" rtlCol="0" anchor="t" anchorCtr="0">
            <a:noAutofit/>
          </a:bodyPr>
          <a:lstStyle>
            <a:lvl1pPr marL="609585" lvl="0" indent="-457189" algn="l" defTabSz="914400" rtl="0" eaLnBrk="1" latinLnBrk="0" hangingPunct="1">
              <a:lnSpc>
                <a:spcPct val="90000"/>
              </a:lnSpc>
              <a:spcBef>
                <a:spcPts val="0"/>
              </a:spcBef>
              <a:spcAft>
                <a:spcPts val="0"/>
              </a:spcAft>
              <a:buSzPts val="1800"/>
              <a:buFont typeface="Arial" panose="020B0604020202020204" pitchFamily="34" charset="0"/>
              <a:buChar char="●"/>
              <a:defRPr sz="2800" kern="1200">
                <a:solidFill>
                  <a:schemeClr val="tx1"/>
                </a:solidFill>
                <a:latin typeface="+mn-lt"/>
                <a:ea typeface="+mn-ea"/>
                <a:cs typeface="+mn-cs"/>
              </a:defRPr>
            </a:lvl1pPr>
            <a:lvl2pPr marL="1219170" lvl="1"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400" kern="1200">
                <a:solidFill>
                  <a:schemeClr val="tx1"/>
                </a:solidFill>
                <a:latin typeface="+mn-lt"/>
                <a:ea typeface="+mn-ea"/>
                <a:cs typeface="+mn-cs"/>
              </a:defRPr>
            </a:lvl2pPr>
            <a:lvl3pPr marL="1828754" lvl="2"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8339" lvl="3"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924" lvl="4"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5pPr>
            <a:lvl6pPr marL="3657509" lvl="5"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4267093" lvl="6"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4876678" lvl="7"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5486263" lvl="8" indent="-423323" algn="l" defTabSz="914400" rtl="0" eaLnBrk="1" latinLnBrk="0" hangingPunct="1">
              <a:lnSpc>
                <a:spcPct val="90000"/>
              </a:lnSpc>
              <a:spcBef>
                <a:spcPts val="2133"/>
              </a:spcBef>
              <a:spcAft>
                <a:spcPts val="2133"/>
              </a:spcAft>
              <a:buSzPts val="1400"/>
              <a:buFont typeface="Arial" panose="020B0604020202020204" pitchFamily="34" charset="0"/>
              <a:buChar char="■"/>
              <a:defRPr sz="1800" kern="1200">
                <a:solidFill>
                  <a:schemeClr val="tx1"/>
                </a:solidFill>
                <a:latin typeface="+mn-lt"/>
                <a:ea typeface="+mn-ea"/>
                <a:cs typeface="+mn-cs"/>
              </a:defRPr>
            </a:lvl9pPr>
          </a:lstStyle>
          <a:p>
            <a:r>
              <a:rPr lang="en-US" b="1" i="0">
                <a:solidFill>
                  <a:schemeClr val="accent1"/>
                </a:solidFill>
                <a:effectLst/>
                <a:latin typeface="+mj-lt"/>
              </a:rPr>
              <a:t>Double-down</a:t>
            </a:r>
            <a:r>
              <a:rPr lang="en-US" b="0" i="0">
                <a:solidFill>
                  <a:srgbClr val="000000"/>
                </a:solidFill>
                <a:effectLst/>
                <a:latin typeface="+mj-lt"/>
              </a:rPr>
              <a:t> on Christian formation </a:t>
            </a:r>
            <a:endParaRPr lang="en-US">
              <a:latin typeface="+mj-lt"/>
            </a:endParaRPr>
          </a:p>
        </p:txBody>
      </p:sp>
      <p:sp>
        <p:nvSpPr>
          <p:cNvPr id="18" name="Text Placeholder 11">
            <a:extLst>
              <a:ext uri="{FF2B5EF4-FFF2-40B4-BE49-F238E27FC236}">
                <a16:creationId xmlns:a16="http://schemas.microsoft.com/office/drawing/2014/main" id="{40536749-F77E-B015-071B-E8886B3BED60}"/>
              </a:ext>
            </a:extLst>
          </p:cNvPr>
          <p:cNvSpPr txBox="1">
            <a:spLocks/>
          </p:cNvSpPr>
          <p:nvPr/>
        </p:nvSpPr>
        <p:spPr>
          <a:xfrm>
            <a:off x="415598" y="3959824"/>
            <a:ext cx="3689261" cy="540645"/>
          </a:xfrm>
          <a:prstGeom prst="rect">
            <a:avLst/>
          </a:prstGeom>
        </p:spPr>
        <p:txBody>
          <a:bodyPr spcFirstLastPara="1" vert="horz" wrap="square" lIns="91425" tIns="91425" rIns="91425" bIns="91425" rtlCol="0" anchor="t" anchorCtr="0">
            <a:noAutofit/>
          </a:bodyPr>
          <a:lstStyle>
            <a:lvl1pPr marL="609585" lvl="0" indent="-457189" algn="l" defTabSz="914400" rtl="0" eaLnBrk="1" latinLnBrk="0" hangingPunct="1">
              <a:lnSpc>
                <a:spcPct val="90000"/>
              </a:lnSpc>
              <a:spcBef>
                <a:spcPts val="0"/>
              </a:spcBef>
              <a:spcAft>
                <a:spcPts val="0"/>
              </a:spcAft>
              <a:buSzPts val="1800"/>
              <a:buFont typeface="Arial" panose="020B0604020202020204" pitchFamily="34" charset="0"/>
              <a:buChar char="●"/>
              <a:defRPr sz="2800" kern="1200">
                <a:solidFill>
                  <a:schemeClr val="tx1"/>
                </a:solidFill>
                <a:latin typeface="+mn-lt"/>
                <a:ea typeface="+mn-ea"/>
                <a:cs typeface="+mn-cs"/>
              </a:defRPr>
            </a:lvl1pPr>
            <a:lvl2pPr marL="1219170" lvl="1"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400" kern="1200">
                <a:solidFill>
                  <a:schemeClr val="tx1"/>
                </a:solidFill>
                <a:latin typeface="+mn-lt"/>
                <a:ea typeface="+mn-ea"/>
                <a:cs typeface="+mn-cs"/>
              </a:defRPr>
            </a:lvl2pPr>
            <a:lvl3pPr marL="1828754" lvl="2"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8339" lvl="3"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924" lvl="4"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5pPr>
            <a:lvl6pPr marL="3657509" lvl="5"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4267093" lvl="6"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4876678" lvl="7"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5486263" lvl="8" indent="-423323" algn="l" defTabSz="914400" rtl="0" eaLnBrk="1" latinLnBrk="0" hangingPunct="1">
              <a:lnSpc>
                <a:spcPct val="90000"/>
              </a:lnSpc>
              <a:spcBef>
                <a:spcPts val="2133"/>
              </a:spcBef>
              <a:spcAft>
                <a:spcPts val="2133"/>
              </a:spcAft>
              <a:buSzPts val="1400"/>
              <a:buFont typeface="Arial" panose="020B0604020202020204" pitchFamily="34" charset="0"/>
              <a:buChar char="■"/>
              <a:defRPr sz="1800" kern="1200">
                <a:solidFill>
                  <a:schemeClr val="tx1"/>
                </a:solidFill>
                <a:latin typeface="+mn-lt"/>
                <a:ea typeface="+mn-ea"/>
                <a:cs typeface="+mn-cs"/>
              </a:defRPr>
            </a:lvl9pPr>
          </a:lstStyle>
          <a:p>
            <a:r>
              <a:rPr lang="en-US" b="1" i="0">
                <a:solidFill>
                  <a:schemeClr val="accent1"/>
                </a:solidFill>
                <a:effectLst/>
                <a:latin typeface="+mj-lt"/>
              </a:rPr>
              <a:t>Celebrate Life!</a:t>
            </a:r>
            <a:endParaRPr lang="en-US">
              <a:latin typeface="+mj-lt"/>
            </a:endParaRPr>
          </a:p>
        </p:txBody>
      </p:sp>
      <p:pic>
        <p:nvPicPr>
          <p:cNvPr id="11" name="Picture 10">
            <a:extLst>
              <a:ext uri="{FF2B5EF4-FFF2-40B4-BE49-F238E27FC236}">
                <a16:creationId xmlns:a16="http://schemas.microsoft.com/office/drawing/2014/main" id="{CA199729-8612-A1A9-D38A-4DF8912B8596}"/>
              </a:ext>
            </a:extLst>
          </p:cNvPr>
          <p:cNvPicPr>
            <a:picLocks noChangeAspect="1"/>
          </p:cNvPicPr>
          <p:nvPr/>
        </p:nvPicPr>
        <p:blipFill>
          <a:blip r:embed="rId4"/>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43119821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5" grpId="0"/>
      <p:bldP spid="1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592B6-90E6-941E-27A8-48BBD9110FDC}"/>
              </a:ext>
            </a:extLst>
          </p:cNvPr>
          <p:cNvSpPr>
            <a:spLocks noGrp="1"/>
          </p:cNvSpPr>
          <p:nvPr>
            <p:ph type="title"/>
          </p:nvPr>
        </p:nvSpPr>
        <p:spPr>
          <a:xfrm>
            <a:off x="411479" y="304684"/>
            <a:ext cx="5363155" cy="628788"/>
          </a:xfrm>
        </p:spPr>
        <p:txBody>
          <a:bodyPr anchor="b">
            <a:normAutofit/>
          </a:bodyPr>
          <a:lstStyle/>
          <a:p>
            <a:r>
              <a:rPr lang="en-US" sz="3200" b="1">
                <a:latin typeface="Times New Roman"/>
                <a:cs typeface="Times New Roman"/>
              </a:rPr>
              <a:t>For reflection:</a:t>
            </a:r>
            <a:endParaRPr lang="en-US" sz="3400"/>
          </a:p>
        </p:txBody>
      </p:sp>
      <p:pic>
        <p:nvPicPr>
          <p:cNvPr id="4" name="Picture 3" descr="A close up of a ripple&#10;&#10;Description automatically generated">
            <a:extLst>
              <a:ext uri="{FF2B5EF4-FFF2-40B4-BE49-F238E27FC236}">
                <a16:creationId xmlns:a16="http://schemas.microsoft.com/office/drawing/2014/main" id="{1022A875-4035-2190-08CB-1B7B9DD9A656}"/>
              </a:ext>
            </a:extLst>
          </p:cNvPr>
          <p:cNvPicPr>
            <a:picLocks noChangeAspect="1"/>
          </p:cNvPicPr>
          <p:nvPr/>
        </p:nvPicPr>
        <p:blipFill rotWithShape="1">
          <a:blip r:embed="rId3">
            <a:extLst>
              <a:ext uri="{28A0092B-C50C-407E-A947-70E740481C1C}">
                <a14:useLocalDpi xmlns:a14="http://schemas.microsoft.com/office/drawing/2010/main" val="0"/>
              </a:ext>
            </a:extLst>
          </a:blip>
          <a:srcRect r="33549"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TextBox 5">
            <a:extLst>
              <a:ext uri="{FF2B5EF4-FFF2-40B4-BE49-F238E27FC236}">
                <a16:creationId xmlns:a16="http://schemas.microsoft.com/office/drawing/2014/main" id="{3B66CE63-4884-C822-C517-8E76BD126134}"/>
              </a:ext>
            </a:extLst>
          </p:cNvPr>
          <p:cNvSpPr txBox="1"/>
          <p:nvPr/>
        </p:nvSpPr>
        <p:spPr>
          <a:xfrm>
            <a:off x="411479" y="1238146"/>
            <a:ext cx="4756869" cy="830997"/>
          </a:xfrm>
          <a:prstGeom prst="rect">
            <a:avLst/>
          </a:prstGeom>
          <a:noFill/>
        </p:spPr>
        <p:txBody>
          <a:bodyPr wrap="square">
            <a:spAutoFit/>
          </a:bodyPr>
          <a:lstStyle/>
          <a:p>
            <a:r>
              <a:rPr lang="en-US" sz="2400" i="0">
                <a:effectLst/>
                <a:latin typeface="+mj-lt"/>
              </a:rPr>
              <a:t>1. How can you </a:t>
            </a:r>
            <a:r>
              <a:rPr lang="en-US" sz="2400" b="1" i="0">
                <a:solidFill>
                  <a:schemeClr val="accent1"/>
                </a:solidFill>
                <a:effectLst/>
                <a:latin typeface="+mj-lt"/>
              </a:rPr>
              <a:t>strengthen</a:t>
            </a:r>
            <a:r>
              <a:rPr lang="en-US" sz="2400" b="0" i="0">
                <a:solidFill>
                  <a:srgbClr val="000000"/>
                </a:solidFill>
                <a:effectLst/>
                <a:latin typeface="+mj-lt"/>
              </a:rPr>
              <a:t> the social fabric of your congregation? </a:t>
            </a:r>
            <a:endParaRPr lang="en-US" sz="2400">
              <a:latin typeface="+mj-lt"/>
            </a:endParaRPr>
          </a:p>
        </p:txBody>
      </p:sp>
      <p:sp>
        <p:nvSpPr>
          <p:cNvPr id="9" name="TextBox 8">
            <a:extLst>
              <a:ext uri="{FF2B5EF4-FFF2-40B4-BE49-F238E27FC236}">
                <a16:creationId xmlns:a16="http://schemas.microsoft.com/office/drawing/2014/main" id="{25EE0CCE-AB6F-3F08-8472-8E15296D5BDB}"/>
              </a:ext>
            </a:extLst>
          </p:cNvPr>
          <p:cNvSpPr txBox="1"/>
          <p:nvPr/>
        </p:nvSpPr>
        <p:spPr>
          <a:xfrm>
            <a:off x="411479" y="2201476"/>
            <a:ext cx="4418938" cy="1200329"/>
          </a:xfrm>
          <a:prstGeom prst="rect">
            <a:avLst/>
          </a:prstGeom>
          <a:noFill/>
        </p:spPr>
        <p:txBody>
          <a:bodyPr wrap="square">
            <a:spAutoFit/>
          </a:bodyPr>
          <a:lstStyle/>
          <a:p>
            <a:r>
              <a:rPr lang="en-US" sz="2400" b="0" i="0">
                <a:solidFill>
                  <a:srgbClr val="000000"/>
                </a:solidFill>
                <a:effectLst/>
                <a:latin typeface="+mj-lt"/>
              </a:rPr>
              <a:t>2. What does your congregation need to </a:t>
            </a:r>
            <a:r>
              <a:rPr lang="en-US" sz="2400" b="1" i="0">
                <a:solidFill>
                  <a:schemeClr val="accent1"/>
                </a:solidFill>
                <a:effectLst/>
                <a:latin typeface="+mj-lt"/>
              </a:rPr>
              <a:t>foster deeper discipleship </a:t>
            </a:r>
            <a:r>
              <a:rPr lang="en-US" sz="2400" b="0" i="0">
                <a:solidFill>
                  <a:srgbClr val="000000"/>
                </a:solidFill>
                <a:effectLst/>
                <a:latin typeface="+mj-lt"/>
              </a:rPr>
              <a:t>of all ages? </a:t>
            </a:r>
            <a:endParaRPr lang="en-US" sz="2400">
              <a:latin typeface="+mj-lt"/>
            </a:endParaRPr>
          </a:p>
        </p:txBody>
      </p:sp>
      <p:sp>
        <p:nvSpPr>
          <p:cNvPr id="11" name="TextBox 10">
            <a:extLst>
              <a:ext uri="{FF2B5EF4-FFF2-40B4-BE49-F238E27FC236}">
                <a16:creationId xmlns:a16="http://schemas.microsoft.com/office/drawing/2014/main" id="{3C4DDFAA-75FE-0DDF-52B1-2E40896CC644}"/>
              </a:ext>
            </a:extLst>
          </p:cNvPr>
          <p:cNvSpPr txBox="1"/>
          <p:nvPr/>
        </p:nvSpPr>
        <p:spPr>
          <a:xfrm>
            <a:off x="411479" y="3534138"/>
            <a:ext cx="4627660" cy="1200329"/>
          </a:xfrm>
          <a:prstGeom prst="rect">
            <a:avLst/>
          </a:prstGeom>
          <a:noFill/>
        </p:spPr>
        <p:txBody>
          <a:bodyPr wrap="square" lIns="91440" tIns="45720" rIns="91440" bIns="45720" anchor="t">
            <a:spAutoFit/>
          </a:bodyPr>
          <a:lstStyle/>
          <a:p>
            <a:r>
              <a:rPr lang="en-US" sz="2400" b="0" i="0">
                <a:solidFill>
                  <a:srgbClr val="000000"/>
                </a:solidFill>
                <a:effectLst/>
                <a:latin typeface="+mj-lt"/>
              </a:rPr>
              <a:t>3. What is one </a:t>
            </a:r>
            <a:r>
              <a:rPr lang="en-US" sz="2400" b="1" i="0">
                <a:solidFill>
                  <a:schemeClr val="accent1"/>
                </a:solidFill>
                <a:effectLst/>
                <a:latin typeface="+mj-lt"/>
              </a:rPr>
              <a:t>opportunity for joy and celebration</a:t>
            </a:r>
            <a:r>
              <a:rPr lang="en-US" sz="2400" b="0" i="0">
                <a:solidFill>
                  <a:srgbClr val="000000"/>
                </a:solidFill>
                <a:effectLst/>
                <a:latin typeface="+mj-lt"/>
              </a:rPr>
              <a:t> </a:t>
            </a:r>
            <a:r>
              <a:rPr lang="en-US" sz="2400">
                <a:solidFill>
                  <a:srgbClr val="000000"/>
                </a:solidFill>
                <a:latin typeface="+mj-lt"/>
              </a:rPr>
              <a:t>to which </a:t>
            </a:r>
            <a:r>
              <a:rPr lang="en-US" sz="2400" b="0" i="0">
                <a:solidFill>
                  <a:srgbClr val="000000"/>
                </a:solidFill>
                <a:effectLst/>
                <a:latin typeface="+mj-lt"/>
              </a:rPr>
              <a:t>you are looking forward? </a:t>
            </a:r>
            <a:endParaRPr lang="en-US" sz="2400">
              <a:latin typeface="+mj-lt"/>
            </a:endParaRPr>
          </a:p>
        </p:txBody>
      </p:sp>
      <p:pic>
        <p:nvPicPr>
          <p:cNvPr id="5" name="Picture 4">
            <a:extLst>
              <a:ext uri="{FF2B5EF4-FFF2-40B4-BE49-F238E27FC236}">
                <a16:creationId xmlns:a16="http://schemas.microsoft.com/office/drawing/2014/main" id="{7D15FDA9-8978-7FDE-C8FC-BF5A6898B724}"/>
              </a:ext>
            </a:extLst>
          </p:cNvPr>
          <p:cNvPicPr>
            <a:picLocks noChangeAspect="1"/>
          </p:cNvPicPr>
          <p:nvPr/>
        </p:nvPicPr>
        <p:blipFill>
          <a:blip r:embed="rId4"/>
          <a:srcRect l="36508" t="32605" r="37699" b="35173"/>
          <a:stretch>
            <a:fillRect/>
          </a:stretch>
        </p:blipFill>
        <p:spPr>
          <a:xfrm>
            <a:off x="445702" y="5472517"/>
            <a:ext cx="693549" cy="1121675"/>
          </a:xfrm>
          <a:prstGeom prst="rect">
            <a:avLst/>
          </a:prstGeom>
        </p:spPr>
      </p:pic>
    </p:spTree>
    <p:extLst>
      <p:ext uri="{BB962C8B-B14F-4D97-AF65-F5344CB8AC3E}">
        <p14:creationId xmlns:p14="http://schemas.microsoft.com/office/powerpoint/2010/main" val="2116289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69B83-B084-77E6-FF05-F31AF478427C}"/>
            </a:ext>
          </a:extLst>
        </p:cNvPr>
        <p:cNvGrpSpPr/>
        <p:nvPr/>
      </p:nvGrpSpPr>
      <p:grpSpPr>
        <a:xfrm>
          <a:off x="0" y="0"/>
          <a:ext cx="0" cy="0"/>
          <a:chOff x="0" y="0"/>
          <a:chExt cx="0" cy="0"/>
        </a:xfrm>
      </p:grpSpPr>
      <p:pic>
        <p:nvPicPr>
          <p:cNvPr id="5" name="Picture 4" descr="A picture containing graphical user interface&#10;&#10;Description automatically generated">
            <a:extLst>
              <a:ext uri="{FF2B5EF4-FFF2-40B4-BE49-F238E27FC236}">
                <a16:creationId xmlns:a16="http://schemas.microsoft.com/office/drawing/2014/main" id="{B1781209-88A1-1DC4-D27E-2E585D077C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89493"/>
            <a:ext cx="12192000" cy="5330915"/>
          </a:xfrm>
          <a:prstGeom prst="rect">
            <a:avLst/>
          </a:prstGeom>
        </p:spPr>
      </p:pic>
      <p:sp>
        <p:nvSpPr>
          <p:cNvPr id="2" name="Rectangle 1">
            <a:extLst>
              <a:ext uri="{FF2B5EF4-FFF2-40B4-BE49-F238E27FC236}">
                <a16:creationId xmlns:a16="http://schemas.microsoft.com/office/drawing/2014/main" id="{8222B66A-4AAE-52F8-3DD5-87EA24FA7B3B}"/>
              </a:ext>
            </a:extLst>
          </p:cNvPr>
          <p:cNvSpPr/>
          <p:nvPr/>
        </p:nvSpPr>
        <p:spPr>
          <a:xfrm>
            <a:off x="-10510" y="5820408"/>
            <a:ext cx="12202510" cy="112167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D776DC4-1AAF-E614-BCF0-7E1C77226F35}"/>
              </a:ext>
            </a:extLst>
          </p:cNvPr>
          <p:cNvSpPr/>
          <p:nvPr/>
        </p:nvSpPr>
        <p:spPr>
          <a:xfrm>
            <a:off x="-986" y="0"/>
            <a:ext cx="12192986" cy="929101"/>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706DEB1-B441-39E9-53CC-5DBFB02DE254}"/>
              </a:ext>
            </a:extLst>
          </p:cNvPr>
          <p:cNvPicPr>
            <a:picLocks noChangeAspect="1"/>
          </p:cNvPicPr>
          <p:nvPr/>
        </p:nvPicPr>
        <p:blipFill>
          <a:blip r:embed="rId4"/>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24912634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8" name="Rectangle 1067">
            <a:extLst>
              <a:ext uri="{FF2B5EF4-FFF2-40B4-BE49-F238E27FC236}">
                <a16:creationId xmlns:a16="http://schemas.microsoft.com/office/drawing/2014/main" id="{EDC07B27-4E3C-4BCF-ABDB-6AA72857C0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19000">
                <a:srgbClr val="000000">
                  <a:alpha val="96000"/>
                </a:srgbClr>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0" name="Rectangle 1069">
            <a:extLst>
              <a:ext uri="{FF2B5EF4-FFF2-40B4-BE49-F238E27FC236}">
                <a16:creationId xmlns:a16="http://schemas.microsoft.com/office/drawing/2014/main" id="{83D11BE6-2A04-4DBB-842D-88602B5E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12437"/>
            <a:ext cx="11713464" cy="6844063"/>
          </a:xfrm>
          <a:prstGeom prst="rect">
            <a:avLst/>
          </a:prstGeom>
          <a:gradFill>
            <a:gsLst>
              <a:gs pos="0">
                <a:srgbClr val="000000">
                  <a:alpha val="71765"/>
                </a:srgbClr>
              </a:gs>
              <a:gs pos="100000">
                <a:schemeClr val="accent1">
                  <a:alpha val="2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2" name="Rectangle 1071">
            <a:extLst>
              <a:ext uri="{FF2B5EF4-FFF2-40B4-BE49-F238E27FC236}">
                <a16:creationId xmlns:a16="http://schemas.microsoft.com/office/drawing/2014/main" id="{2A05E02A-9AA9-45EC-B87B-B46F043F3F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 y="2724072"/>
            <a:ext cx="12192008" cy="4114801"/>
          </a:xfrm>
          <a:prstGeom prst="rect">
            <a:avLst/>
          </a:prstGeom>
          <a:gradFill>
            <a:gsLst>
              <a:gs pos="30000">
                <a:schemeClr val="accent1">
                  <a:lumMod val="75000"/>
                  <a:alpha val="19000"/>
                </a:schemeClr>
              </a:gs>
              <a:gs pos="100000">
                <a:schemeClr val="accent1">
                  <a:alpha val="24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4" name="Rectangle 1073">
            <a:extLst>
              <a:ext uri="{FF2B5EF4-FFF2-40B4-BE49-F238E27FC236}">
                <a16:creationId xmlns:a16="http://schemas.microsoft.com/office/drawing/2014/main" id="{0E91EDBA-E8E0-4575-8147-B700345215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09672" y="1716338"/>
            <a:ext cx="6858003" cy="3422328"/>
          </a:xfrm>
          <a:prstGeom prst="rect">
            <a:avLst/>
          </a:prstGeom>
          <a:gradFill>
            <a:gsLst>
              <a:gs pos="0">
                <a:schemeClr val="accent1">
                  <a:alpha val="52000"/>
                </a:schemeClr>
              </a:gs>
              <a:gs pos="76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76782B-8859-05F8-CA8E-C23348204218}"/>
              </a:ext>
            </a:extLst>
          </p:cNvPr>
          <p:cNvSpPr>
            <a:spLocks noGrp="1"/>
          </p:cNvSpPr>
          <p:nvPr>
            <p:ph type="title"/>
          </p:nvPr>
        </p:nvSpPr>
        <p:spPr>
          <a:xfrm>
            <a:off x="1153236" y="348344"/>
            <a:ext cx="9867331" cy="1154766"/>
          </a:xfrm>
        </p:spPr>
        <p:txBody>
          <a:bodyPr vert="horz" lIns="91440" tIns="45720" rIns="91440" bIns="45720" rtlCol="0" anchor="b">
            <a:normAutofit/>
          </a:bodyPr>
          <a:lstStyle/>
          <a:p>
            <a:pPr algn="ctr"/>
            <a:r>
              <a:rPr lang="en-US" sz="4800" dirty="0">
                <a:solidFill>
                  <a:srgbClr val="FFFFFF"/>
                </a:solidFill>
              </a:rPr>
              <a:t>LECTIONARY+ LITURGY + LIFE</a:t>
            </a:r>
          </a:p>
        </p:txBody>
      </p:sp>
      <p:sp>
        <p:nvSpPr>
          <p:cNvPr id="1076" name="Rectangle 1075">
            <a:extLst>
              <a:ext uri="{FF2B5EF4-FFF2-40B4-BE49-F238E27FC236}">
                <a16:creationId xmlns:a16="http://schemas.microsoft.com/office/drawing/2014/main" id="{DFEE4473-A122-4E96-8C31-B4C5AAA27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123" y="2706446"/>
            <a:ext cx="12191997" cy="3711900"/>
          </a:xfrm>
          <a:prstGeom prst="rect">
            <a:avLst/>
          </a:prstGeom>
          <a:gradFill>
            <a:gsLst>
              <a:gs pos="0">
                <a:srgbClr val="000000">
                  <a:alpha val="50000"/>
                </a:srgbClr>
              </a:gs>
              <a:gs pos="92000">
                <a:schemeClr val="accent1">
                  <a:lumMod val="75000"/>
                  <a:alpha val="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people sitting at tables&#10;&#10;AI-generated content may be incorrect.">
            <a:extLst>
              <a:ext uri="{FF2B5EF4-FFF2-40B4-BE49-F238E27FC236}">
                <a16:creationId xmlns:a16="http://schemas.microsoft.com/office/drawing/2014/main" id="{98853BE9-0D0A-BF6A-CE89-5EAA8E236295}"/>
              </a:ext>
            </a:extLst>
          </p:cNvPr>
          <p:cNvPicPr>
            <a:picLocks noChangeAspect="1"/>
          </p:cNvPicPr>
          <p:nvPr/>
        </p:nvPicPr>
        <p:blipFill>
          <a:blip r:embed="rId2"/>
          <a:stretch>
            <a:fillRect/>
          </a:stretch>
        </p:blipFill>
        <p:spPr>
          <a:xfrm>
            <a:off x="8078899" y="2749334"/>
            <a:ext cx="3474076" cy="2605557"/>
          </a:xfrm>
          <a:prstGeom prst="rect">
            <a:avLst/>
          </a:prstGeom>
        </p:spPr>
      </p:pic>
      <p:pic>
        <p:nvPicPr>
          <p:cNvPr id="1028" name="Picture 4" descr="Why Memorize Scripture? | Desiring God">
            <a:extLst>
              <a:ext uri="{FF2B5EF4-FFF2-40B4-BE49-F238E27FC236}">
                <a16:creationId xmlns:a16="http://schemas.microsoft.com/office/drawing/2014/main" id="{189887D3-5FA8-9911-26E7-625CB5C9A550}"/>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6567" r="7015" b="-2"/>
          <a:stretch>
            <a:fillRect/>
          </a:stretch>
        </p:blipFill>
        <p:spPr bwMode="auto">
          <a:xfrm>
            <a:off x="507139" y="2770698"/>
            <a:ext cx="3970069" cy="258419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BA6F0E24-E889-AEFF-C814-1A19E82FCD9B}"/>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l="11941" r="11269" b="-3"/>
          <a:stretch>
            <a:fillRect/>
          </a:stretch>
        </p:blipFill>
        <p:spPr bwMode="auto">
          <a:xfrm>
            <a:off x="5042524" y="2285919"/>
            <a:ext cx="2471059" cy="3218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55549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256BD-64A2-1CC3-0D13-6708B821A6B8}"/>
            </a:ext>
          </a:extLst>
        </p:cNvPr>
        <p:cNvGrpSpPr/>
        <p:nvPr/>
      </p:nvGrpSpPr>
      <p:grpSpPr>
        <a:xfrm>
          <a:off x="0" y="0"/>
          <a:ext cx="0" cy="0"/>
          <a:chOff x="0" y="0"/>
          <a:chExt cx="0" cy="0"/>
        </a:xfrm>
      </p:grpSpPr>
      <p:sp>
        <p:nvSpPr>
          <p:cNvPr id="4" name="Right Arrow 3">
            <a:extLst>
              <a:ext uri="{FF2B5EF4-FFF2-40B4-BE49-F238E27FC236}">
                <a16:creationId xmlns:a16="http://schemas.microsoft.com/office/drawing/2014/main" id="{C3F07EFC-DC06-5169-6E80-ECBE87C0F10E}"/>
              </a:ext>
            </a:extLst>
          </p:cNvPr>
          <p:cNvSpPr/>
          <p:nvPr/>
        </p:nvSpPr>
        <p:spPr>
          <a:xfrm>
            <a:off x="131972" y="3082380"/>
            <a:ext cx="2010487" cy="76876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Arc 1">
            <a:extLst>
              <a:ext uri="{FF2B5EF4-FFF2-40B4-BE49-F238E27FC236}">
                <a16:creationId xmlns:a16="http://schemas.microsoft.com/office/drawing/2014/main" id="{A87254A5-1AA1-94A1-BF34-6536E5277A82}"/>
              </a:ext>
            </a:extLst>
          </p:cNvPr>
          <p:cNvSpPr/>
          <p:nvPr/>
        </p:nvSpPr>
        <p:spPr>
          <a:xfrm>
            <a:off x="1114816" y="1069666"/>
            <a:ext cx="10681179" cy="4196174"/>
          </a:xfrm>
          <a:prstGeom prst="arc">
            <a:avLst>
              <a:gd name="adj1" fmla="val 11483389"/>
              <a:gd name="adj2" fmla="val 21289221"/>
            </a:avLst>
          </a:prstGeom>
          <a:noFill/>
          <a:ln w="571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50800" dir="5400000" algn="ctr" rotWithShape="0">
              <a:schemeClr val="accent1">
                <a:lumMod val="20000"/>
                <a:lumOff val="80000"/>
              </a:schemeClr>
            </a:outerShdw>
            <a:softEdge rad="11897"/>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7291BF93-5910-68D2-4454-E9AC74AD3C09}"/>
              </a:ext>
            </a:extLst>
          </p:cNvPr>
          <p:cNvCxnSpPr>
            <a:cxnSpLocks/>
          </p:cNvCxnSpPr>
          <p:nvPr/>
        </p:nvCxnSpPr>
        <p:spPr>
          <a:xfrm>
            <a:off x="1653943" y="5438212"/>
            <a:ext cx="9977417" cy="0"/>
          </a:xfrm>
          <a:prstGeom prst="line">
            <a:avLst/>
          </a:prstGeom>
          <a:ln w="571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E2A1CF3-53AA-8913-9D02-B58F8A44A43E}"/>
              </a:ext>
            </a:extLst>
          </p:cNvPr>
          <p:cNvSpPr txBox="1"/>
          <p:nvPr/>
        </p:nvSpPr>
        <p:spPr>
          <a:xfrm>
            <a:off x="1694676" y="5580877"/>
            <a:ext cx="9521457" cy="707886"/>
          </a:xfrm>
          <a:prstGeom prst="rect">
            <a:avLst/>
          </a:prstGeom>
          <a:noFill/>
        </p:spPr>
        <p:txBody>
          <a:bodyPr wrap="square" rtlCol="0">
            <a:spAutoFit/>
          </a:bodyPr>
          <a:lstStyle/>
          <a:p>
            <a:pPr algn="ctr"/>
            <a:r>
              <a:rPr lang="en-US" sz="2000">
                <a:solidFill>
                  <a:schemeClr val="bg1">
                    <a:lumMod val="50000"/>
                  </a:schemeClr>
                </a:solidFill>
              </a:rPr>
              <a:t>A Journey in faith that takes as long as it takes; </a:t>
            </a:r>
          </a:p>
          <a:p>
            <a:pPr algn="ctr"/>
            <a:r>
              <a:rPr lang="en-US" sz="2000">
                <a:solidFill>
                  <a:schemeClr val="bg1">
                    <a:lumMod val="50000"/>
                  </a:schemeClr>
                </a:solidFill>
              </a:rPr>
              <a:t>lay led and supported by sponsors.</a:t>
            </a:r>
          </a:p>
        </p:txBody>
      </p:sp>
      <p:sp>
        <p:nvSpPr>
          <p:cNvPr id="9" name="TextBox 8">
            <a:extLst>
              <a:ext uri="{FF2B5EF4-FFF2-40B4-BE49-F238E27FC236}">
                <a16:creationId xmlns:a16="http://schemas.microsoft.com/office/drawing/2014/main" id="{FCB69B62-F978-E2CB-D1D0-2EBDCE191C53}"/>
              </a:ext>
            </a:extLst>
          </p:cNvPr>
          <p:cNvSpPr txBox="1"/>
          <p:nvPr/>
        </p:nvSpPr>
        <p:spPr>
          <a:xfrm>
            <a:off x="9573791" y="5476812"/>
            <a:ext cx="2222204" cy="246221"/>
          </a:xfrm>
          <a:prstGeom prst="rect">
            <a:avLst/>
          </a:prstGeom>
          <a:noFill/>
        </p:spPr>
        <p:txBody>
          <a:bodyPr wrap="square" rtlCol="0">
            <a:spAutoFit/>
          </a:bodyPr>
          <a:lstStyle/>
          <a:p>
            <a:r>
              <a:rPr lang="en-US" sz="1000">
                <a:solidFill>
                  <a:schemeClr val="bg1">
                    <a:lumMod val="50000"/>
                  </a:schemeClr>
                </a:solidFill>
              </a:rPr>
              <a:t>*Adapted from the catechumenate</a:t>
            </a:r>
          </a:p>
        </p:txBody>
      </p:sp>
      <p:pic>
        <p:nvPicPr>
          <p:cNvPr id="10" name="Picture 9">
            <a:extLst>
              <a:ext uri="{FF2B5EF4-FFF2-40B4-BE49-F238E27FC236}">
                <a16:creationId xmlns:a16="http://schemas.microsoft.com/office/drawing/2014/main" id="{E201F15F-72F3-C520-11E1-8D0B43D69D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4228" y="612473"/>
            <a:ext cx="1153896" cy="1201479"/>
          </a:xfrm>
          <a:prstGeom prst="rect">
            <a:avLst/>
          </a:prstGeom>
        </p:spPr>
      </p:pic>
      <p:sp>
        <p:nvSpPr>
          <p:cNvPr id="3" name="TextBox 2">
            <a:extLst>
              <a:ext uri="{FF2B5EF4-FFF2-40B4-BE49-F238E27FC236}">
                <a16:creationId xmlns:a16="http://schemas.microsoft.com/office/drawing/2014/main" id="{DCA53323-C0CD-F1A7-4604-6B96652864DE}"/>
              </a:ext>
            </a:extLst>
          </p:cNvPr>
          <p:cNvSpPr txBox="1"/>
          <p:nvPr/>
        </p:nvSpPr>
        <p:spPr>
          <a:xfrm>
            <a:off x="372247" y="3312873"/>
            <a:ext cx="2421057" cy="307777"/>
          </a:xfrm>
          <a:prstGeom prst="rect">
            <a:avLst/>
          </a:prstGeom>
          <a:noFill/>
        </p:spPr>
        <p:txBody>
          <a:bodyPr wrap="square" rtlCol="0">
            <a:spAutoFit/>
          </a:bodyPr>
          <a:lstStyle/>
          <a:p>
            <a:r>
              <a:rPr lang="en-US" sz="1400">
                <a:solidFill>
                  <a:schemeClr val="bg1"/>
                </a:solidFill>
              </a:rPr>
              <a:t>Beginnings of faith</a:t>
            </a:r>
          </a:p>
        </p:txBody>
      </p:sp>
      <p:sp>
        <p:nvSpPr>
          <p:cNvPr id="24" name="TextBox 23">
            <a:extLst>
              <a:ext uri="{FF2B5EF4-FFF2-40B4-BE49-F238E27FC236}">
                <a16:creationId xmlns:a16="http://schemas.microsoft.com/office/drawing/2014/main" id="{05FF1694-422C-804F-FC6E-13285E5BBC1C}"/>
              </a:ext>
            </a:extLst>
          </p:cNvPr>
          <p:cNvSpPr txBox="1"/>
          <p:nvPr/>
        </p:nvSpPr>
        <p:spPr>
          <a:xfrm>
            <a:off x="3686048" y="4362838"/>
            <a:ext cx="1765834" cy="523220"/>
          </a:xfrm>
          <a:prstGeom prst="rect">
            <a:avLst/>
          </a:prstGeom>
          <a:noFill/>
        </p:spPr>
        <p:txBody>
          <a:bodyPr wrap="square" rtlCol="0">
            <a:spAutoFit/>
          </a:bodyPr>
          <a:lstStyle/>
          <a:p>
            <a:r>
              <a:rPr lang="en-US" sz="1400"/>
              <a:t>Scripture, Community</a:t>
            </a:r>
          </a:p>
          <a:p>
            <a:r>
              <a:rPr lang="en-US" sz="1400"/>
              <a:t>Liturgy, Mission</a:t>
            </a:r>
          </a:p>
        </p:txBody>
      </p:sp>
      <p:sp>
        <p:nvSpPr>
          <p:cNvPr id="25" name="TextBox 24">
            <a:extLst>
              <a:ext uri="{FF2B5EF4-FFF2-40B4-BE49-F238E27FC236}">
                <a16:creationId xmlns:a16="http://schemas.microsoft.com/office/drawing/2014/main" id="{DE8848DA-436A-15FE-77FE-5145D4553887}"/>
              </a:ext>
            </a:extLst>
          </p:cNvPr>
          <p:cNvSpPr txBox="1"/>
          <p:nvPr/>
        </p:nvSpPr>
        <p:spPr>
          <a:xfrm>
            <a:off x="6305918" y="4406495"/>
            <a:ext cx="1243334" cy="523220"/>
          </a:xfrm>
          <a:prstGeom prst="rect">
            <a:avLst/>
          </a:prstGeom>
          <a:noFill/>
        </p:spPr>
        <p:txBody>
          <a:bodyPr wrap="square" rtlCol="0">
            <a:spAutoFit/>
          </a:bodyPr>
          <a:lstStyle/>
          <a:p>
            <a:r>
              <a:rPr lang="en-US" sz="1400"/>
              <a:t>Prayer and Discernment</a:t>
            </a:r>
          </a:p>
        </p:txBody>
      </p:sp>
      <p:sp>
        <p:nvSpPr>
          <p:cNvPr id="27" name="TextBox 26">
            <a:extLst>
              <a:ext uri="{FF2B5EF4-FFF2-40B4-BE49-F238E27FC236}">
                <a16:creationId xmlns:a16="http://schemas.microsoft.com/office/drawing/2014/main" id="{66107C6F-87F8-DAAA-0951-586857446D64}"/>
              </a:ext>
            </a:extLst>
          </p:cNvPr>
          <p:cNvSpPr txBox="1"/>
          <p:nvPr/>
        </p:nvSpPr>
        <p:spPr>
          <a:xfrm>
            <a:off x="8782312" y="4425559"/>
            <a:ext cx="2433821" cy="523220"/>
          </a:xfrm>
          <a:prstGeom prst="rect">
            <a:avLst/>
          </a:prstGeom>
          <a:noFill/>
        </p:spPr>
        <p:txBody>
          <a:bodyPr wrap="square" rtlCol="0">
            <a:spAutoFit/>
          </a:bodyPr>
          <a:lstStyle/>
          <a:p>
            <a:r>
              <a:rPr lang="en-US" sz="1400"/>
              <a:t>Reflecting on </a:t>
            </a:r>
          </a:p>
          <a:p>
            <a:r>
              <a:rPr lang="en-US" sz="1400"/>
              <a:t>Sacramental Experience</a:t>
            </a:r>
          </a:p>
        </p:txBody>
      </p:sp>
      <p:sp>
        <p:nvSpPr>
          <p:cNvPr id="29" name="Right Arrow 28">
            <a:extLst>
              <a:ext uri="{FF2B5EF4-FFF2-40B4-BE49-F238E27FC236}">
                <a16:creationId xmlns:a16="http://schemas.microsoft.com/office/drawing/2014/main" id="{B837879E-9581-A831-AD74-C43FB3C2E346}"/>
              </a:ext>
            </a:extLst>
          </p:cNvPr>
          <p:cNvSpPr/>
          <p:nvPr/>
        </p:nvSpPr>
        <p:spPr>
          <a:xfrm>
            <a:off x="3773730" y="4862987"/>
            <a:ext cx="1077096" cy="122772"/>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32" name="Right Arrow 31">
            <a:extLst>
              <a:ext uri="{FF2B5EF4-FFF2-40B4-BE49-F238E27FC236}">
                <a16:creationId xmlns:a16="http://schemas.microsoft.com/office/drawing/2014/main" id="{B35EE47B-B225-2A55-AB4D-C6BBC72409B1}"/>
              </a:ext>
            </a:extLst>
          </p:cNvPr>
          <p:cNvSpPr/>
          <p:nvPr/>
        </p:nvSpPr>
        <p:spPr>
          <a:xfrm>
            <a:off x="6389037" y="4862987"/>
            <a:ext cx="1077096" cy="122772"/>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34" name="Right Arrow 33">
            <a:extLst>
              <a:ext uri="{FF2B5EF4-FFF2-40B4-BE49-F238E27FC236}">
                <a16:creationId xmlns:a16="http://schemas.microsoft.com/office/drawing/2014/main" id="{A9BDF02D-F529-D2C3-001B-BEA93F9F549E}"/>
              </a:ext>
            </a:extLst>
          </p:cNvPr>
          <p:cNvSpPr/>
          <p:nvPr/>
        </p:nvSpPr>
        <p:spPr>
          <a:xfrm>
            <a:off x="8876730" y="4862987"/>
            <a:ext cx="1077096" cy="122772"/>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3" name="Rectangle 12">
            <a:extLst>
              <a:ext uri="{FF2B5EF4-FFF2-40B4-BE49-F238E27FC236}">
                <a16:creationId xmlns:a16="http://schemas.microsoft.com/office/drawing/2014/main" id="{AEBD610E-48C4-ACAB-A443-3EB01052C68C}"/>
              </a:ext>
            </a:extLst>
          </p:cNvPr>
          <p:cNvSpPr/>
          <p:nvPr/>
        </p:nvSpPr>
        <p:spPr>
          <a:xfrm>
            <a:off x="-10510" y="-8222"/>
            <a:ext cx="2982712" cy="1121675"/>
          </a:xfrm>
          <a:prstGeom prst="rect">
            <a:avLst/>
          </a:prstGeom>
          <a:gradFill flip="none" rotWithShape="1">
            <a:gsLst>
              <a:gs pos="0">
                <a:schemeClr val="accent6"/>
              </a:gs>
              <a:gs pos="14000">
                <a:schemeClr val="accent6">
                  <a:lumMod val="60000"/>
                  <a:lumOff val="40000"/>
                </a:schemeClr>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1C69D35-3B8F-88ED-2B37-385B5D92399D}"/>
              </a:ext>
            </a:extLst>
          </p:cNvPr>
          <p:cNvSpPr txBox="1"/>
          <p:nvPr/>
        </p:nvSpPr>
        <p:spPr>
          <a:xfrm>
            <a:off x="315018" y="374737"/>
            <a:ext cx="2478286" cy="400110"/>
          </a:xfrm>
          <a:prstGeom prst="rect">
            <a:avLst/>
          </a:prstGeom>
          <a:noFill/>
        </p:spPr>
        <p:txBody>
          <a:bodyPr wrap="square" rtlCol="0">
            <a:spAutoFit/>
          </a:bodyPr>
          <a:lstStyle/>
          <a:p>
            <a:r>
              <a:rPr lang="en-US" sz="2000" b="1">
                <a:solidFill>
                  <a:schemeClr val="bg1"/>
                </a:solidFill>
              </a:rPr>
              <a:t>Discipleship Process*</a:t>
            </a:r>
          </a:p>
        </p:txBody>
      </p:sp>
      <p:graphicFrame>
        <p:nvGraphicFramePr>
          <p:cNvPr id="11" name="Diagram 10">
            <a:extLst>
              <a:ext uri="{FF2B5EF4-FFF2-40B4-BE49-F238E27FC236}">
                <a16:creationId xmlns:a16="http://schemas.microsoft.com/office/drawing/2014/main" id="{9F7BC3E2-E5CF-05B5-C911-68E630702F4B}"/>
              </a:ext>
            </a:extLst>
          </p:cNvPr>
          <p:cNvGraphicFramePr/>
          <p:nvPr/>
        </p:nvGraphicFramePr>
        <p:xfrm>
          <a:off x="2264905" y="2128989"/>
          <a:ext cx="9531090" cy="26170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a:extLst>
              <a:ext uri="{FF2B5EF4-FFF2-40B4-BE49-F238E27FC236}">
                <a16:creationId xmlns:a16="http://schemas.microsoft.com/office/drawing/2014/main" id="{C25666F0-4D98-AA98-9FFD-1F8794282242}"/>
              </a:ext>
            </a:extLst>
          </p:cNvPr>
          <p:cNvPicPr>
            <a:picLocks noChangeAspect="1"/>
          </p:cNvPicPr>
          <p:nvPr/>
        </p:nvPicPr>
        <p:blipFill>
          <a:blip r:embed="rId9"/>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2463356547"/>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website with blue and white text&#10;&#10;AI-generated content may be incorrect.">
            <a:extLst>
              <a:ext uri="{FF2B5EF4-FFF2-40B4-BE49-F238E27FC236}">
                <a16:creationId xmlns:a16="http://schemas.microsoft.com/office/drawing/2014/main" id="{DEEAEA1B-262B-425E-C34F-7A864065C81F}"/>
              </a:ext>
            </a:extLst>
          </p:cNvPr>
          <p:cNvPicPr>
            <a:picLocks noGrp="1" noChangeAspect="1"/>
          </p:cNvPicPr>
          <p:nvPr>
            <p:ph idx="1"/>
          </p:nvPr>
        </p:nvPicPr>
        <p:blipFill>
          <a:blip r:embed="rId2"/>
          <a:stretch>
            <a:fillRect/>
          </a:stretch>
        </p:blipFill>
        <p:spPr>
          <a:xfrm>
            <a:off x="457200" y="750570"/>
            <a:ext cx="11277600" cy="5356860"/>
          </a:xfrm>
          <a:prstGeom prst="rect">
            <a:avLst/>
          </a:prstGeom>
        </p:spPr>
      </p:pic>
    </p:spTree>
    <p:extLst>
      <p:ext uri="{BB962C8B-B14F-4D97-AF65-F5344CB8AC3E}">
        <p14:creationId xmlns:p14="http://schemas.microsoft.com/office/powerpoint/2010/main" val="6561516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50B53-5E1C-20E2-A7AB-C1BC6A291E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F9FD8B-865C-E074-516A-ED7873F86A1D}"/>
              </a:ext>
            </a:extLst>
          </p:cNvPr>
          <p:cNvSpPr>
            <a:spLocks noGrp="1"/>
          </p:cNvSpPr>
          <p:nvPr>
            <p:ph type="title"/>
          </p:nvPr>
        </p:nvSpPr>
        <p:spPr>
          <a:xfrm>
            <a:off x="7337572" y="1918207"/>
            <a:ext cx="4277779" cy="1899912"/>
          </a:xfrm>
        </p:spPr>
        <p:txBody>
          <a:bodyPr>
            <a:normAutofit fontScale="90000"/>
          </a:bodyPr>
          <a:lstStyle/>
          <a:p>
            <a:r>
              <a:rPr lang="en-US" dirty="0">
                <a:solidFill>
                  <a:schemeClr val="accent1"/>
                </a:solidFill>
              </a:rPr>
              <a:t>Irenaeus, </a:t>
            </a:r>
            <a:r>
              <a:rPr lang="en-US" u="sng" dirty="0">
                <a:solidFill>
                  <a:schemeClr val="accent1"/>
                </a:solidFill>
              </a:rPr>
              <a:t>c.</a:t>
            </a:r>
            <a:r>
              <a:rPr lang="en-US" dirty="0">
                <a:solidFill>
                  <a:schemeClr val="accent1"/>
                </a:solidFill>
              </a:rPr>
              <a:t> 125 – c. 202 AD</a:t>
            </a:r>
            <a:br>
              <a:rPr lang="en-US" dirty="0">
                <a:solidFill>
                  <a:schemeClr val="accent1"/>
                </a:solidFill>
              </a:rPr>
            </a:br>
            <a:r>
              <a:rPr lang="en-US" dirty="0">
                <a:solidFill>
                  <a:schemeClr val="accent1"/>
                </a:solidFill>
              </a:rPr>
              <a:t> </a:t>
            </a:r>
            <a:br>
              <a:rPr lang="en-US" sz="4000" b="1" dirty="0"/>
            </a:br>
            <a:r>
              <a:rPr lang="en-US" dirty="0"/>
              <a:t>“The glory of God is the [man] human fully alive.” </a:t>
            </a:r>
            <a:endParaRPr lang="en-US" sz="4000" b="1" dirty="0"/>
          </a:p>
        </p:txBody>
      </p:sp>
      <p:sp>
        <p:nvSpPr>
          <p:cNvPr id="6" name="Rectangle 5">
            <a:extLst>
              <a:ext uri="{FF2B5EF4-FFF2-40B4-BE49-F238E27FC236}">
                <a16:creationId xmlns:a16="http://schemas.microsoft.com/office/drawing/2014/main" id="{91F9809B-1C7B-8662-6EEB-52A6C6CB18F4}"/>
              </a:ext>
            </a:extLst>
          </p:cNvPr>
          <p:cNvSpPr/>
          <p:nvPr/>
        </p:nvSpPr>
        <p:spPr>
          <a:xfrm>
            <a:off x="9539416" y="5736325"/>
            <a:ext cx="2649534" cy="1121675"/>
          </a:xfrm>
          <a:prstGeom prst="rect">
            <a:avLst/>
          </a:prstGeom>
          <a:noFill/>
          <a:ln w="25400">
            <a:solidFill>
              <a:schemeClr val="accent1">
                <a:shade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and white logo with white text&#10;&#10;Description automatically generated">
            <a:extLst>
              <a:ext uri="{FF2B5EF4-FFF2-40B4-BE49-F238E27FC236}">
                <a16:creationId xmlns:a16="http://schemas.microsoft.com/office/drawing/2014/main" id="{0F3961C3-AFB8-5765-7245-4D29913B699A}"/>
              </a:ext>
            </a:extLst>
          </p:cNvPr>
          <p:cNvPicPr>
            <a:picLocks noChangeAspect="1"/>
          </p:cNvPicPr>
          <p:nvPr/>
        </p:nvPicPr>
        <p:blipFill>
          <a:blip r:embed="rId3"/>
          <a:srcRect b="34493"/>
          <a:stretch/>
        </p:blipFill>
        <p:spPr>
          <a:xfrm>
            <a:off x="10401457" y="5814516"/>
            <a:ext cx="1540289" cy="882867"/>
          </a:xfrm>
          <a:prstGeom prst="rect">
            <a:avLst/>
          </a:prstGeom>
        </p:spPr>
      </p:pic>
      <p:cxnSp>
        <p:nvCxnSpPr>
          <p:cNvPr id="8" name="Straight Connector 7">
            <a:extLst>
              <a:ext uri="{FF2B5EF4-FFF2-40B4-BE49-F238E27FC236}">
                <a16:creationId xmlns:a16="http://schemas.microsoft.com/office/drawing/2014/main" id="{6CD362C8-68D9-1875-90A2-EDCB28597EF9}"/>
              </a:ext>
            </a:extLst>
          </p:cNvPr>
          <p:cNvCxnSpPr>
            <a:cxnSpLocks/>
          </p:cNvCxnSpPr>
          <p:nvPr/>
        </p:nvCxnSpPr>
        <p:spPr>
          <a:xfrm>
            <a:off x="10307917" y="5855728"/>
            <a:ext cx="0" cy="882867"/>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69B8BA4A-A7F1-2FDE-2B87-E953B2F06AFB}"/>
              </a:ext>
            </a:extLst>
          </p:cNvPr>
          <p:cNvSpPr txBox="1"/>
          <p:nvPr/>
        </p:nvSpPr>
        <p:spPr>
          <a:xfrm>
            <a:off x="9539415" y="5253789"/>
            <a:ext cx="2649533" cy="246221"/>
          </a:xfrm>
          <a:prstGeom prst="rect">
            <a:avLst/>
          </a:prstGeom>
          <a:noFill/>
        </p:spPr>
        <p:txBody>
          <a:bodyPr wrap="square">
            <a:spAutoFit/>
          </a:bodyPr>
          <a:lstStyle/>
          <a:p>
            <a:r>
              <a:rPr lang="en-US" sz="1000" b="0" i="1" dirty="0">
                <a:solidFill>
                  <a:srgbClr val="2A2A2A"/>
                </a:solidFill>
                <a:effectLst/>
                <a:latin typeface="PublicoText"/>
              </a:rPr>
              <a:t>Photo Credit: Catholic Faith &amp; Reason</a:t>
            </a:r>
            <a:endParaRPr lang="en-US" sz="1000" i="1" dirty="0"/>
          </a:p>
        </p:txBody>
      </p:sp>
      <p:cxnSp>
        <p:nvCxnSpPr>
          <p:cNvPr id="9" name="Straight Connector 8">
            <a:extLst>
              <a:ext uri="{FF2B5EF4-FFF2-40B4-BE49-F238E27FC236}">
                <a16:creationId xmlns:a16="http://schemas.microsoft.com/office/drawing/2014/main" id="{AEB46AEB-3C69-101F-DF18-C05489DB637A}"/>
              </a:ext>
            </a:extLst>
          </p:cNvPr>
          <p:cNvCxnSpPr>
            <a:cxnSpLocks/>
          </p:cNvCxnSpPr>
          <p:nvPr/>
        </p:nvCxnSpPr>
        <p:spPr>
          <a:xfrm>
            <a:off x="10821604" y="5855727"/>
            <a:ext cx="0" cy="882867"/>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E9C50ACC-CDB8-FA4D-C3C8-B4AAFE3F4A48}"/>
              </a:ext>
            </a:extLst>
          </p:cNvPr>
          <p:cNvPicPr>
            <a:picLocks noChangeAspect="1"/>
          </p:cNvPicPr>
          <p:nvPr/>
        </p:nvPicPr>
        <p:blipFill>
          <a:blip r:embed="rId4"/>
          <a:srcRect l="36508" t="32605" r="37699" b="35173"/>
          <a:stretch>
            <a:fillRect/>
          </a:stretch>
        </p:blipFill>
        <p:spPr>
          <a:xfrm>
            <a:off x="9858526" y="5581898"/>
            <a:ext cx="774194" cy="1252102"/>
          </a:xfrm>
          <a:prstGeom prst="rect">
            <a:avLst/>
          </a:prstGeom>
        </p:spPr>
      </p:pic>
      <p:pic>
        <p:nvPicPr>
          <p:cNvPr id="11" name="Picture 10">
            <a:extLst>
              <a:ext uri="{FF2B5EF4-FFF2-40B4-BE49-F238E27FC236}">
                <a16:creationId xmlns:a16="http://schemas.microsoft.com/office/drawing/2014/main" id="{D6712E17-7D99-CF55-70FF-86E2F54BCED6}"/>
              </a:ext>
            </a:extLst>
          </p:cNvPr>
          <p:cNvPicPr>
            <a:picLocks noChangeAspect="1"/>
          </p:cNvPicPr>
          <p:nvPr/>
        </p:nvPicPr>
        <p:blipFill>
          <a:blip r:embed="rId5"/>
          <a:stretch>
            <a:fillRect/>
          </a:stretch>
        </p:blipFill>
        <p:spPr>
          <a:xfrm>
            <a:off x="11051530" y="5902430"/>
            <a:ext cx="789460" cy="789460"/>
          </a:xfrm>
          <a:prstGeom prst="rect">
            <a:avLst/>
          </a:prstGeom>
        </p:spPr>
      </p:pic>
      <p:pic>
        <p:nvPicPr>
          <p:cNvPr id="4" name="Picture 3" descr="A black and white drawing of a person&#10;&#10;AI-generated content may be incorrect.">
            <a:extLst>
              <a:ext uri="{FF2B5EF4-FFF2-40B4-BE49-F238E27FC236}">
                <a16:creationId xmlns:a16="http://schemas.microsoft.com/office/drawing/2014/main" id="{A34D1E68-566D-2034-4D68-C083F6900C91}"/>
              </a:ext>
            </a:extLst>
          </p:cNvPr>
          <p:cNvPicPr>
            <a:picLocks noChangeAspect="1"/>
          </p:cNvPicPr>
          <p:nvPr/>
        </p:nvPicPr>
        <p:blipFill>
          <a:blip r:embed="rId6"/>
          <a:srcRect l="80" t="3672" r="-80" b="17932"/>
          <a:stretch>
            <a:fillRect/>
          </a:stretch>
        </p:blipFill>
        <p:spPr>
          <a:xfrm>
            <a:off x="0" y="0"/>
            <a:ext cx="6598165" cy="6858000"/>
          </a:xfrm>
          <a:prstGeom prst="rect">
            <a:avLst/>
          </a:prstGeom>
        </p:spPr>
      </p:pic>
    </p:spTree>
    <p:extLst>
      <p:ext uri="{BB962C8B-B14F-4D97-AF65-F5344CB8AC3E}">
        <p14:creationId xmlns:p14="http://schemas.microsoft.com/office/powerpoint/2010/main" val="14586206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building, stone&#10;&#10;Description automatically generated">
            <a:extLst>
              <a:ext uri="{FF2B5EF4-FFF2-40B4-BE49-F238E27FC236}">
                <a16:creationId xmlns:a16="http://schemas.microsoft.com/office/drawing/2014/main" id="{F2E2A1CF-5463-2142-AD43-A7B424B54C32}"/>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7958" t="10350" r="6866"/>
          <a:stretch>
            <a:fillRect/>
          </a:stretch>
        </p:blipFill>
        <p:spPr>
          <a:xfrm>
            <a:off x="-10510" y="-1"/>
            <a:ext cx="6717436" cy="5820409"/>
          </a:xfrm>
          <a:custGeom>
            <a:avLst/>
            <a:gdLst/>
            <a:ahLst/>
            <a:cxnLst/>
            <a:rect l="l" t="t" r="r" b="b"/>
            <a:pathLst>
              <a:path w="6717456" h="6858000">
                <a:moveTo>
                  <a:pt x="0" y="0"/>
                </a:moveTo>
                <a:lnTo>
                  <a:pt x="6149468" y="0"/>
                </a:lnTo>
                <a:lnTo>
                  <a:pt x="6202448" y="162605"/>
                </a:lnTo>
                <a:cubicBezTo>
                  <a:pt x="6535625" y="1263763"/>
                  <a:pt x="6717456" y="2453207"/>
                  <a:pt x="6717456" y="3694043"/>
                </a:cubicBezTo>
                <a:cubicBezTo>
                  <a:pt x="6717456" y="4757617"/>
                  <a:pt x="6583866" y="5783433"/>
                  <a:pt x="6335883" y="6748259"/>
                </a:cubicBezTo>
                <a:lnTo>
                  <a:pt x="6305198" y="6858000"/>
                </a:lnTo>
                <a:lnTo>
                  <a:pt x="0" y="6858000"/>
                </a:lnTo>
                <a:close/>
              </a:path>
            </a:pathLst>
          </a:custGeom>
          <a:effectLst>
            <a:outerShdw blurRad="50800" dist="38100" algn="l" rotWithShape="0">
              <a:schemeClr val="bg1">
                <a:lumMod val="85000"/>
                <a:alpha val="30000"/>
              </a:schemeClr>
            </a:outerShdw>
          </a:effectLst>
        </p:spPr>
      </p:pic>
      <p:sp>
        <p:nvSpPr>
          <p:cNvPr id="11" name="TextBox 10">
            <a:extLst>
              <a:ext uri="{FF2B5EF4-FFF2-40B4-BE49-F238E27FC236}">
                <a16:creationId xmlns:a16="http://schemas.microsoft.com/office/drawing/2014/main" id="{79BC2E92-AFA6-E740-ADE8-0E70494F7BC0}"/>
              </a:ext>
            </a:extLst>
          </p:cNvPr>
          <p:cNvSpPr txBox="1"/>
          <p:nvPr/>
        </p:nvSpPr>
        <p:spPr>
          <a:xfrm>
            <a:off x="7281969" y="1812152"/>
            <a:ext cx="4314645" cy="3717317"/>
          </a:xfrm>
          <a:prstGeom prst="rect">
            <a:avLst/>
          </a:prstGeom>
        </p:spPr>
        <p:txBody>
          <a:bodyPr vert="horz" lIns="91440" tIns="45720" rIns="91440" bIns="45720" rtlCol="0" anchor="t">
            <a:normAutofit/>
          </a:bodyPr>
          <a:lstStyle/>
          <a:p>
            <a:pPr>
              <a:lnSpc>
                <a:spcPct val="90000"/>
              </a:lnSpc>
              <a:spcAft>
                <a:spcPts val="600"/>
              </a:spcAft>
            </a:pPr>
            <a:r>
              <a:rPr lang="en-US" sz="4000" b="1"/>
              <a:t>Water of Life: </a:t>
            </a:r>
          </a:p>
          <a:p>
            <a:pPr>
              <a:lnSpc>
                <a:spcPct val="90000"/>
              </a:lnSpc>
              <a:spcAft>
                <a:spcPts val="600"/>
              </a:spcAft>
            </a:pPr>
            <a:r>
              <a:rPr lang="en-US" sz="3600" i="1"/>
              <a:t>Stephen Broadbent – Chester Cathedral</a:t>
            </a:r>
          </a:p>
        </p:txBody>
      </p:sp>
      <p:sp>
        <p:nvSpPr>
          <p:cNvPr id="14" name="Rectangle 13">
            <a:extLst>
              <a:ext uri="{FF2B5EF4-FFF2-40B4-BE49-F238E27FC236}">
                <a16:creationId xmlns:a16="http://schemas.microsoft.com/office/drawing/2014/main" id="{CDE54600-0D85-564E-8FB4-39623350CF95}"/>
              </a:ext>
            </a:extLst>
          </p:cNvPr>
          <p:cNvSpPr/>
          <p:nvPr/>
        </p:nvSpPr>
        <p:spPr>
          <a:xfrm>
            <a:off x="-10510" y="5820409"/>
            <a:ext cx="12202510" cy="1121675"/>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065E1E7-C912-E93A-00CF-7A4745F00448}"/>
              </a:ext>
            </a:extLst>
          </p:cNvPr>
          <p:cNvPicPr>
            <a:picLocks noChangeAspect="1"/>
          </p:cNvPicPr>
          <p:nvPr/>
        </p:nvPicPr>
        <p:blipFill>
          <a:blip r:embed="rId4"/>
          <a:srcRect l="36508" t="32605" r="37699" b="35173"/>
          <a:stretch>
            <a:fillRect/>
          </a:stretch>
        </p:blipFill>
        <p:spPr>
          <a:xfrm>
            <a:off x="11151674" y="5744268"/>
            <a:ext cx="693549" cy="1121675"/>
          </a:xfrm>
          <a:prstGeom prst="rect">
            <a:avLst/>
          </a:prstGeom>
        </p:spPr>
      </p:pic>
    </p:spTree>
    <p:extLst>
      <p:ext uri="{BB962C8B-B14F-4D97-AF65-F5344CB8AC3E}">
        <p14:creationId xmlns:p14="http://schemas.microsoft.com/office/powerpoint/2010/main" val="1928346532"/>
      </p:ext>
    </p:extLst>
  </p:cSld>
  <p:clrMapOvr>
    <a:masterClrMapping/>
  </p:clrMapOvr>
  <p:transition spd="slow">
    <p:push dir="u"/>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1C7BC-77F8-2D96-9A05-C4099031643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EAC4EAB-D42E-DB63-5FA7-E4768A6F7E1E}"/>
              </a:ext>
            </a:extLst>
          </p:cNvPr>
          <p:cNvSpPr/>
          <p:nvPr/>
        </p:nvSpPr>
        <p:spPr>
          <a:xfrm>
            <a:off x="-986" y="5028512"/>
            <a:ext cx="12192986" cy="1879941"/>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75D31F3-B75B-FBC1-C219-515BBDBF5BE0}"/>
              </a:ext>
            </a:extLst>
          </p:cNvPr>
          <p:cNvSpPr txBox="1"/>
          <p:nvPr/>
        </p:nvSpPr>
        <p:spPr>
          <a:xfrm>
            <a:off x="5185543" y="570129"/>
            <a:ext cx="2814144" cy="461665"/>
          </a:xfrm>
          <a:prstGeom prst="rect">
            <a:avLst/>
          </a:prstGeom>
          <a:noFill/>
        </p:spPr>
        <p:txBody>
          <a:bodyPr wrap="square" lIns="91440" tIns="45720" rIns="91440" bIns="45720" rtlCol="0" anchor="t">
            <a:spAutoFit/>
          </a:bodyPr>
          <a:lstStyle/>
          <a:p>
            <a:endParaRPr lang="en-US" sz="2400">
              <a:solidFill>
                <a:schemeClr val="bg1"/>
              </a:solidFill>
              <a:cs typeface="Calibri"/>
            </a:endParaRPr>
          </a:p>
        </p:txBody>
      </p:sp>
      <p:sp>
        <p:nvSpPr>
          <p:cNvPr id="6" name="Rectangle 5">
            <a:extLst>
              <a:ext uri="{FF2B5EF4-FFF2-40B4-BE49-F238E27FC236}">
                <a16:creationId xmlns:a16="http://schemas.microsoft.com/office/drawing/2014/main" id="{8CD23844-DBCD-F99E-DA39-D373DA878D62}"/>
              </a:ext>
            </a:extLst>
          </p:cNvPr>
          <p:cNvSpPr/>
          <p:nvPr/>
        </p:nvSpPr>
        <p:spPr>
          <a:xfrm>
            <a:off x="8550168" y="643180"/>
            <a:ext cx="3002701" cy="461665"/>
          </a:xfrm>
          <a:prstGeom prst="rect">
            <a:avLst/>
          </a:prstGeom>
        </p:spPr>
        <p:txBody>
          <a:bodyPr wrap="square" lIns="91440" tIns="45720" rIns="91440" bIns="45720" anchor="t">
            <a:spAutoFit/>
          </a:bodyPr>
          <a:lstStyle/>
          <a:p>
            <a:endParaRPr lang="en-US" sz="2400">
              <a:solidFill>
                <a:schemeClr val="bg1"/>
              </a:solidFill>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C6C7E432-C560-7DAB-B859-3498AE7C4AB4}"/>
              </a:ext>
            </a:extLst>
          </p:cNvPr>
          <p:cNvSpPr/>
          <p:nvPr/>
        </p:nvSpPr>
        <p:spPr>
          <a:xfrm>
            <a:off x="5123796" y="5028513"/>
            <a:ext cx="5141345" cy="276999"/>
          </a:xfrm>
          <a:prstGeom prst="rect">
            <a:avLst/>
          </a:prstGeom>
        </p:spPr>
        <p:txBody>
          <a:bodyPr wrap="square" lIns="91440" tIns="45720" rIns="91440" bIns="45720" anchor="t">
            <a:spAutoFit/>
          </a:bodyPr>
          <a:lstStyle/>
          <a:p>
            <a:endParaRPr lang="en-US" sz="1200">
              <a:solidFill>
                <a:srgbClr val="404040"/>
              </a:solidFill>
              <a:ea typeface="Calibri" panose="020F050202020403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id="{7171CC7A-EBD9-F5FC-5A08-0F0A6A75F4A7}"/>
              </a:ext>
            </a:extLst>
          </p:cNvPr>
          <p:cNvSpPr/>
          <p:nvPr/>
        </p:nvSpPr>
        <p:spPr>
          <a:xfrm rot="10800000">
            <a:off x="-986" y="0"/>
            <a:ext cx="12192986" cy="1941928"/>
          </a:xfrm>
          <a:prstGeom prst="rect">
            <a:avLst/>
          </a:prstGeom>
          <a:gradFill flip="none" rotWithShape="1">
            <a:gsLst>
              <a:gs pos="0">
                <a:schemeClr val="accent6">
                  <a:lumMod val="60000"/>
                  <a:lumOff val="40000"/>
                </a:schemeClr>
              </a:gs>
              <a:gs pos="14000">
                <a:schemeClr val="accent6"/>
              </a:gs>
              <a:gs pos="54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	</a:t>
            </a:r>
          </a:p>
        </p:txBody>
      </p:sp>
      <p:sp>
        <p:nvSpPr>
          <p:cNvPr id="19" name="TextBox 18">
            <a:extLst>
              <a:ext uri="{FF2B5EF4-FFF2-40B4-BE49-F238E27FC236}">
                <a16:creationId xmlns:a16="http://schemas.microsoft.com/office/drawing/2014/main" id="{E22D2BB7-536F-E24A-4E64-1D6B48D953EC}"/>
              </a:ext>
            </a:extLst>
          </p:cNvPr>
          <p:cNvSpPr txBox="1"/>
          <p:nvPr/>
        </p:nvSpPr>
        <p:spPr>
          <a:xfrm>
            <a:off x="4559059" y="343018"/>
            <a:ext cx="9389678" cy="1200329"/>
          </a:xfrm>
          <a:prstGeom prst="rect">
            <a:avLst/>
          </a:prstGeom>
          <a:noFill/>
        </p:spPr>
        <p:txBody>
          <a:bodyPr wrap="square" rtlCol="0">
            <a:spAutoFit/>
          </a:bodyPr>
          <a:lstStyle/>
          <a:p>
            <a:r>
              <a:rPr lang="en-US" sz="7200" b="1" dirty="0">
                <a:solidFill>
                  <a:schemeClr val="bg1"/>
                </a:solidFill>
                <a:latin typeface="+mj-lt"/>
              </a:rPr>
              <a:t>Baptized for Life!</a:t>
            </a:r>
            <a:endParaRPr lang="en-US" sz="7200" dirty="0">
              <a:solidFill>
                <a:schemeClr val="bg1"/>
              </a:solidFill>
              <a:latin typeface="+mj-lt"/>
            </a:endParaRPr>
          </a:p>
        </p:txBody>
      </p:sp>
      <p:pic>
        <p:nvPicPr>
          <p:cNvPr id="7" name="Picture 6">
            <a:extLst>
              <a:ext uri="{FF2B5EF4-FFF2-40B4-BE49-F238E27FC236}">
                <a16:creationId xmlns:a16="http://schemas.microsoft.com/office/drawing/2014/main" id="{4A27F481-5134-6376-5882-B5F610D3F1D1}"/>
              </a:ext>
            </a:extLst>
          </p:cNvPr>
          <p:cNvPicPr>
            <a:picLocks noChangeAspect="1"/>
          </p:cNvPicPr>
          <p:nvPr/>
        </p:nvPicPr>
        <p:blipFill>
          <a:blip r:embed="rId3"/>
          <a:srcRect l="36508" t="32605" r="37699" b="35173"/>
          <a:stretch>
            <a:fillRect/>
          </a:stretch>
        </p:blipFill>
        <p:spPr>
          <a:xfrm>
            <a:off x="225443" y="-255053"/>
            <a:ext cx="3819068" cy="6176568"/>
          </a:xfrm>
          <a:prstGeom prst="rect">
            <a:avLst/>
          </a:prstGeom>
        </p:spPr>
      </p:pic>
      <p:sp>
        <p:nvSpPr>
          <p:cNvPr id="5" name="TextBox 4">
            <a:extLst>
              <a:ext uri="{FF2B5EF4-FFF2-40B4-BE49-F238E27FC236}">
                <a16:creationId xmlns:a16="http://schemas.microsoft.com/office/drawing/2014/main" id="{1ACE6D05-6D28-B198-F387-9EBEA5813028}"/>
              </a:ext>
            </a:extLst>
          </p:cNvPr>
          <p:cNvSpPr txBox="1"/>
          <p:nvPr/>
        </p:nvSpPr>
        <p:spPr>
          <a:xfrm>
            <a:off x="4559059" y="2205500"/>
            <a:ext cx="4067112" cy="2554545"/>
          </a:xfrm>
          <a:prstGeom prst="rect">
            <a:avLst/>
          </a:prstGeom>
          <a:noFill/>
        </p:spPr>
        <p:txBody>
          <a:bodyPr wrap="square" rtlCol="0">
            <a:spAutoFit/>
          </a:bodyPr>
          <a:lstStyle/>
          <a:p>
            <a:r>
              <a:rPr lang="en-US" sz="4000" b="1" dirty="0"/>
              <a:t>Resources</a:t>
            </a:r>
            <a:r>
              <a:rPr lang="en-US" sz="4000" b="1" dirty="0">
                <a:latin typeface="+mj-lt"/>
              </a:rPr>
              <a:t> </a:t>
            </a:r>
          </a:p>
          <a:p>
            <a:r>
              <a:rPr lang="en-US" sz="4000" b="1" dirty="0"/>
              <a:t>for the journey </a:t>
            </a:r>
            <a:r>
              <a:rPr lang="en-US" sz="4000" b="1" dirty="0">
                <a:latin typeface="+mj-lt"/>
              </a:rPr>
              <a:t>– </a:t>
            </a:r>
          </a:p>
          <a:p>
            <a:r>
              <a:rPr lang="en-US" sz="4000" b="1" dirty="0">
                <a:latin typeface="+mj-lt"/>
              </a:rPr>
              <a:t>Lifelong Learning at VTS </a:t>
            </a:r>
            <a:endParaRPr lang="en-US" sz="4000" dirty="0">
              <a:latin typeface="+mj-lt"/>
            </a:endParaRPr>
          </a:p>
        </p:txBody>
      </p:sp>
      <p:pic>
        <p:nvPicPr>
          <p:cNvPr id="15" name="Picture 14">
            <a:extLst>
              <a:ext uri="{FF2B5EF4-FFF2-40B4-BE49-F238E27FC236}">
                <a16:creationId xmlns:a16="http://schemas.microsoft.com/office/drawing/2014/main" id="{BF1A55C2-22B1-4F45-1131-0E7DC936D45C}"/>
              </a:ext>
            </a:extLst>
          </p:cNvPr>
          <p:cNvPicPr>
            <a:picLocks noChangeAspect="1"/>
          </p:cNvPicPr>
          <p:nvPr/>
        </p:nvPicPr>
        <p:blipFill>
          <a:blip r:embed="rId4"/>
          <a:srcRect t="36937" b="39948"/>
          <a:stretch>
            <a:fillRect/>
          </a:stretch>
        </p:blipFill>
        <p:spPr>
          <a:xfrm>
            <a:off x="4834794" y="4491579"/>
            <a:ext cx="8400623" cy="2513884"/>
          </a:xfrm>
          <a:prstGeom prst="rect">
            <a:avLst/>
          </a:prstGeom>
        </p:spPr>
      </p:pic>
      <p:pic>
        <p:nvPicPr>
          <p:cNvPr id="17" name="Picture 16">
            <a:extLst>
              <a:ext uri="{FF2B5EF4-FFF2-40B4-BE49-F238E27FC236}">
                <a16:creationId xmlns:a16="http://schemas.microsoft.com/office/drawing/2014/main" id="{EC7CD463-AF8C-B54F-9C2C-46CEE81D901B}"/>
              </a:ext>
            </a:extLst>
          </p:cNvPr>
          <p:cNvPicPr>
            <a:picLocks noChangeAspect="1"/>
          </p:cNvPicPr>
          <p:nvPr/>
        </p:nvPicPr>
        <p:blipFill>
          <a:blip r:embed="rId5"/>
          <a:srcRect l="27907" t="32288" r="27918" b="33506"/>
          <a:stretch>
            <a:fillRect/>
          </a:stretch>
        </p:blipFill>
        <p:spPr>
          <a:xfrm>
            <a:off x="8563338" y="1966944"/>
            <a:ext cx="2989531" cy="2996856"/>
          </a:xfrm>
          <a:prstGeom prst="rect">
            <a:avLst/>
          </a:prstGeom>
        </p:spPr>
      </p:pic>
    </p:spTree>
    <p:extLst>
      <p:ext uri="{BB962C8B-B14F-4D97-AF65-F5344CB8AC3E}">
        <p14:creationId xmlns:p14="http://schemas.microsoft.com/office/powerpoint/2010/main" val="1985504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9cfe45f-6b29-460e-a11d-c85cc1c68d21" xsi:nil="true"/>
    <lcf76f155ced4ddcb4097134ff3c332f xmlns="9625e7e0-efd3-4764-b8cd-dcf2d908f301">
      <Terms xmlns="http://schemas.microsoft.com/office/infopath/2007/PartnerControls"/>
    </lcf76f155ced4ddcb4097134ff3c332f>
    <_Flow_SignoffStatus xmlns="9625e7e0-efd3-4764-b8cd-dcf2d908f30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779DCE60972AF489E221B5602294E85" ma:contentTypeVersion="19" ma:contentTypeDescription="Create a new document." ma:contentTypeScope="" ma:versionID="4a58b94997f7a24554778f93ad3ee61e">
  <xsd:schema xmlns:xsd="http://www.w3.org/2001/XMLSchema" xmlns:xs="http://www.w3.org/2001/XMLSchema" xmlns:p="http://schemas.microsoft.com/office/2006/metadata/properties" xmlns:ns2="9625e7e0-efd3-4764-b8cd-dcf2d908f301" xmlns:ns3="e9cfe45f-6b29-460e-a11d-c85cc1c68d21" targetNamespace="http://schemas.microsoft.com/office/2006/metadata/properties" ma:root="true" ma:fieldsID="a26319520484a1b76d7b1ae1a88fd3aa" ns2:_="" ns3:_="">
    <xsd:import namespace="9625e7e0-efd3-4764-b8cd-dcf2d908f301"/>
    <xsd:import namespace="e9cfe45f-6b29-460e-a11d-c85cc1c68d2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_Flow_SignoffStatu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25e7e0-efd3-4764-b8cd-dcf2d908f3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Flow_SignoffStatus" ma:index="20"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ea8f7887-4492-42c9-9ac9-c118b84d09f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cfe45f-6b29-460e-a11d-c85cc1c68d2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53c7dc9-90cb-48c0-b1b4-14bc54613a68}" ma:internalName="TaxCatchAll" ma:showField="CatchAllData" ma:web="e9cfe45f-6b29-460e-a11d-c85cc1c68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73D652-268D-4752-8406-6C501E3A6CF3}">
  <ds:schemaRefs>
    <ds:schemaRef ds:uri="http://schemas.microsoft.com/sharepoint/v3/contenttype/forms"/>
  </ds:schemaRefs>
</ds:datastoreItem>
</file>

<file path=customXml/itemProps2.xml><?xml version="1.0" encoding="utf-8"?>
<ds:datastoreItem xmlns:ds="http://schemas.openxmlformats.org/officeDocument/2006/customXml" ds:itemID="{5E18E691-49AC-4C0E-80BE-480F938DC2FC}">
  <ds:schemaRefs>
    <ds:schemaRef ds:uri="9625e7e0-efd3-4764-b8cd-dcf2d908f301"/>
    <ds:schemaRef ds:uri="e9cfe45f-6b29-460e-a11d-c85cc1c68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B572CAE-22B2-4AD6-A62D-25368A234657}">
  <ds:schemaRefs>
    <ds:schemaRef ds:uri="9625e7e0-efd3-4764-b8cd-dcf2d908f301"/>
    <ds:schemaRef ds:uri="e9cfe45f-6b29-460e-a11d-c85cc1c68d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3646</TotalTime>
  <Words>2426</Words>
  <Application>Microsoft Macintosh PowerPoint</Application>
  <PresentationFormat>Widescreen</PresentationFormat>
  <Paragraphs>303</Paragraphs>
  <Slides>68</Slides>
  <Notes>66</Notes>
  <HiddenSlides>0</HiddenSlides>
  <MMClips>5</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68</vt:i4>
      </vt:variant>
    </vt:vector>
  </HeadingPairs>
  <TitlesOfParts>
    <vt:vector size="78" baseType="lpstr">
      <vt:lpstr>Aptos</vt:lpstr>
      <vt:lpstr>Arial</vt:lpstr>
      <vt:lpstr>Calibri</vt:lpstr>
      <vt:lpstr>Calibri Light</vt:lpstr>
      <vt:lpstr>Chalkboard</vt:lpstr>
      <vt:lpstr>Helvetica Neue</vt:lpstr>
      <vt:lpstr>PublicoText</vt:lpstr>
      <vt:lpstr>Times New Roman</vt:lpstr>
      <vt:lpstr>var(--caption--source--font-family)</vt:lpstr>
      <vt:lpstr>Office Theme</vt:lpstr>
      <vt:lpstr>PowerPoint Presentation</vt:lpstr>
      <vt:lpstr>PowerPoint Presentation</vt:lpstr>
      <vt:lpstr>The Collect – All Saints' Day</vt:lpstr>
      <vt:lpstr>PowerPoint Presentation</vt:lpstr>
      <vt:lpstr>PowerPoint Presentation</vt:lpstr>
      <vt:lpstr>PowerPoint Presentation</vt:lpstr>
      <vt:lpstr>Irenaeus, c. 125 – c. 202 AD   “The glory of God is the [man] human fully alive.”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Joan of Arc:  “I am not afraid. I was born for this.”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Tertullian –  Father of Latin Theology c.155 AD – c.220 AD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purpose of the church is to form people into the kinds of people who can receive the gifts God wants to give.”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Build a team ...</vt:lpstr>
      <vt:lpstr>Counterintuitive Call to Action</vt:lpstr>
      <vt:lpstr>Counterintuitive Call to Action</vt:lpstr>
      <vt:lpstr>Counterintuitive Call to Action</vt:lpstr>
      <vt:lpstr>Counterintuitive Call to Action</vt:lpstr>
      <vt:lpstr>Counterintuitive Call to Action</vt:lpstr>
      <vt:lpstr>PowerPoint Presentation</vt:lpstr>
      <vt:lpstr>PowerPoint Presentation</vt:lpstr>
      <vt:lpstr>PowerPoint Presentation</vt:lpstr>
      <vt:lpstr>For reflection:</vt:lpstr>
      <vt:lpstr>PowerPoint Presentation</vt:lpstr>
      <vt:lpstr>LECTIONARY+ LITURGY + LIFE</vt:lpstr>
      <vt:lpstr>PowerPoint Presentation</vt:lpstr>
      <vt:lpstr>PowerPoint Presentation</vt:lpstr>
      <vt:lpstr>Irenaeus, c. 125 – c. 202 AD   “The glory of God is the [man] human fully alive.”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Kimball, Lisa</dc:creator>
  <cp:lastModifiedBy>Kimball, Lisa</cp:lastModifiedBy>
  <cp:revision>69</cp:revision>
  <cp:lastPrinted>2025-11-06T20:05:40Z</cp:lastPrinted>
  <dcterms:created xsi:type="dcterms:W3CDTF">2022-08-17T12:02:58Z</dcterms:created>
  <dcterms:modified xsi:type="dcterms:W3CDTF">2025-11-08T11:46:56Z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0x010100E779DCE60972AF489E221B5602294E85</vt:lpwstr>
  </property>
</Properties>
</file>